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Poppi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ED53F08-FA48-4398-9275-46F246F135C7}">
  <a:tblStyle styleId="{7ED53F08-FA48-4398-9275-46F246F135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oppins-regular.fntdata"/><Relationship Id="rId25" Type="http://schemas.openxmlformats.org/officeDocument/2006/relationships/slide" Target="slides/slide19.xml"/><Relationship Id="rId28" Type="http://schemas.openxmlformats.org/officeDocument/2006/relationships/font" Target="fonts/Poppins-italic.fntdata"/><Relationship Id="rId27" Type="http://schemas.openxmlformats.org/officeDocument/2006/relationships/font" Target="fonts/Poppi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oppi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c391317a03_0_0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1c391317a03_0_0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391317a03_0_7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1c391317a03_0_7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c391317a03_0_19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1c391317a03_0_19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c391317a03_0_59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1c391317a03_0_59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c391317a03_0_92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1c391317a03_0_92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c391317a03_0_111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1c391317a03_0_111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c391317a03_0_152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1c391317a03_0_152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c391317a03_0_179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1c391317a03_0_179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c391317a03_0_206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1c391317a03_0_206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c391317a03_0_223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1c391317a03_0_223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c391317a03_0_237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1c391317a03_0_237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c391317a03_0_300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1c391317a03_0_300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c391317a03_0_364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1c391317a03_0_364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c391317a03_0_379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1c391317a03_0_379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1c391317a03_0_416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1c391317a03_0_416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c391317a03_0_428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g1c391317a03_0_428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c391317a03_0_441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g1c391317a03_0_441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1c391317a03_0_479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g1c391317a03_0_479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1c391317a03_0_705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1c391317a03_0_705:notes"/>
          <p:cNvSpPr/>
          <p:nvPr>
            <p:ph idx="2" type="sldImg"/>
          </p:nvPr>
        </p:nvSpPr>
        <p:spPr>
          <a:xfrm>
            <a:off x="1143067" y="685799"/>
            <a:ext cx="457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2631555" y="103526"/>
            <a:ext cx="38808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5900">
                <a:solidFill>
                  <a:srgbClr val="518BA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89511" y="1862621"/>
            <a:ext cx="83649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2703096" y="391007"/>
            <a:ext cx="3737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457200" y="1183005"/>
            <a:ext cx="82296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228600" lvl="1" marL="914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OBJECT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53908" y="370363"/>
            <a:ext cx="4636200" cy="6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100">
                <a:solidFill>
                  <a:srgbClr val="FFFFF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457200" y="1183005"/>
            <a:ext cx="82296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228600" lvl="1" marL="914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26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11.png"/><Relationship Id="rId5" Type="http://schemas.openxmlformats.org/officeDocument/2006/relationships/image" Target="../media/image19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7.png"/><Relationship Id="rId9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Relationship Id="rId7" Type="http://schemas.openxmlformats.org/officeDocument/2006/relationships/image" Target="../media/image28.png"/><Relationship Id="rId8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47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33.png"/><Relationship Id="rId7" Type="http://schemas.openxmlformats.org/officeDocument/2006/relationships/image" Target="../media/image25.png"/><Relationship Id="rId8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98.png"/><Relationship Id="rId5" Type="http://schemas.openxmlformats.org/officeDocument/2006/relationships/image" Target="../media/image5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Relationship Id="rId4" Type="http://schemas.openxmlformats.org/officeDocument/2006/relationships/image" Target="../media/image51.png"/><Relationship Id="rId5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9.png"/><Relationship Id="rId10" Type="http://schemas.openxmlformats.org/officeDocument/2006/relationships/image" Target="../media/image37.png"/><Relationship Id="rId13" Type="http://schemas.openxmlformats.org/officeDocument/2006/relationships/image" Target="../media/image41.png"/><Relationship Id="rId1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39.png"/><Relationship Id="rId9" Type="http://schemas.openxmlformats.org/officeDocument/2006/relationships/image" Target="../media/image36.png"/><Relationship Id="rId15" Type="http://schemas.openxmlformats.org/officeDocument/2006/relationships/image" Target="../media/image42.png"/><Relationship Id="rId14" Type="http://schemas.openxmlformats.org/officeDocument/2006/relationships/image" Target="../media/image46.png"/><Relationship Id="rId17" Type="http://schemas.openxmlformats.org/officeDocument/2006/relationships/image" Target="../media/image75.png"/><Relationship Id="rId16" Type="http://schemas.openxmlformats.org/officeDocument/2006/relationships/image" Target="../media/image63.png"/><Relationship Id="rId5" Type="http://schemas.openxmlformats.org/officeDocument/2006/relationships/image" Target="../media/image30.png"/><Relationship Id="rId6" Type="http://schemas.openxmlformats.org/officeDocument/2006/relationships/image" Target="../media/image34.png"/><Relationship Id="rId7" Type="http://schemas.openxmlformats.org/officeDocument/2006/relationships/image" Target="../media/image40.png"/><Relationship Id="rId8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57.png"/><Relationship Id="rId13" Type="http://schemas.openxmlformats.org/officeDocument/2006/relationships/image" Target="../media/image60.png"/><Relationship Id="rId1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52.png"/><Relationship Id="rId9" Type="http://schemas.openxmlformats.org/officeDocument/2006/relationships/image" Target="../media/image61.png"/><Relationship Id="rId14" Type="http://schemas.openxmlformats.org/officeDocument/2006/relationships/image" Target="../media/image96.png"/><Relationship Id="rId5" Type="http://schemas.openxmlformats.org/officeDocument/2006/relationships/image" Target="../media/image48.png"/><Relationship Id="rId6" Type="http://schemas.openxmlformats.org/officeDocument/2006/relationships/image" Target="../media/image55.png"/><Relationship Id="rId7" Type="http://schemas.openxmlformats.org/officeDocument/2006/relationships/image" Target="../media/image58.png"/><Relationship Id="rId8" Type="http://schemas.openxmlformats.org/officeDocument/2006/relationships/image" Target="../media/image5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1.png"/><Relationship Id="rId4" Type="http://schemas.openxmlformats.org/officeDocument/2006/relationships/image" Target="../media/image8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73.png"/><Relationship Id="rId9" Type="http://schemas.openxmlformats.org/officeDocument/2006/relationships/image" Target="../media/image72.png"/><Relationship Id="rId5" Type="http://schemas.openxmlformats.org/officeDocument/2006/relationships/image" Target="../media/image77.png"/><Relationship Id="rId6" Type="http://schemas.openxmlformats.org/officeDocument/2006/relationships/image" Target="../media/image70.png"/><Relationship Id="rId7" Type="http://schemas.openxmlformats.org/officeDocument/2006/relationships/image" Target="../media/image67.png"/><Relationship Id="rId8" Type="http://schemas.openxmlformats.org/officeDocument/2006/relationships/image" Target="../media/image80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86.png"/><Relationship Id="rId10" Type="http://schemas.openxmlformats.org/officeDocument/2006/relationships/image" Target="../media/image71.png"/><Relationship Id="rId13" Type="http://schemas.openxmlformats.org/officeDocument/2006/relationships/image" Target="../media/image87.png"/><Relationship Id="rId12" Type="http://schemas.openxmlformats.org/officeDocument/2006/relationships/image" Target="../media/image79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Relationship Id="rId4" Type="http://schemas.openxmlformats.org/officeDocument/2006/relationships/image" Target="../media/image84.png"/><Relationship Id="rId9" Type="http://schemas.openxmlformats.org/officeDocument/2006/relationships/image" Target="../media/image85.png"/><Relationship Id="rId14" Type="http://schemas.openxmlformats.org/officeDocument/2006/relationships/image" Target="../media/image26.png"/><Relationship Id="rId5" Type="http://schemas.openxmlformats.org/officeDocument/2006/relationships/image" Target="../media/image76.png"/><Relationship Id="rId6" Type="http://schemas.openxmlformats.org/officeDocument/2006/relationships/image" Target="../media/image65.png"/><Relationship Id="rId7" Type="http://schemas.openxmlformats.org/officeDocument/2006/relationships/image" Target="../media/image64.png"/><Relationship Id="rId8" Type="http://schemas.openxmlformats.org/officeDocument/2006/relationships/image" Target="../media/image66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93.png"/><Relationship Id="rId10" Type="http://schemas.openxmlformats.org/officeDocument/2006/relationships/image" Target="../media/image88.png"/><Relationship Id="rId13" Type="http://schemas.openxmlformats.org/officeDocument/2006/relationships/image" Target="../media/image95.png"/><Relationship Id="rId12" Type="http://schemas.openxmlformats.org/officeDocument/2006/relationships/image" Target="../media/image9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Relationship Id="rId4" Type="http://schemas.openxmlformats.org/officeDocument/2006/relationships/image" Target="../media/image78.png"/><Relationship Id="rId9" Type="http://schemas.openxmlformats.org/officeDocument/2006/relationships/image" Target="../media/image94.png"/><Relationship Id="rId14" Type="http://schemas.openxmlformats.org/officeDocument/2006/relationships/image" Target="../media/image96.png"/><Relationship Id="rId5" Type="http://schemas.openxmlformats.org/officeDocument/2006/relationships/image" Target="../media/image83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/>
          <p:nvPr/>
        </p:nvSpPr>
        <p:spPr>
          <a:xfrm>
            <a:off x="433387" y="0"/>
            <a:ext cx="8713978" cy="0"/>
          </a:xfrm>
          <a:custGeom>
            <a:rect b="b" l="l" r="r" t="t"/>
            <a:pathLst>
              <a:path extrusionOk="0" h="120000" w="19151600">
                <a:moveTo>
                  <a:pt x="19151249" y="0"/>
                </a:moveTo>
                <a:lnTo>
                  <a:pt x="0" y="0"/>
                </a:lnTo>
                <a:lnTo>
                  <a:pt x="19151249" y="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7"/>
          <p:cNvSpPr txBox="1"/>
          <p:nvPr>
            <p:ph idx="4294967295" type="title"/>
          </p:nvPr>
        </p:nvSpPr>
        <p:spPr>
          <a:xfrm>
            <a:off x="1086722" y="1560737"/>
            <a:ext cx="2598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An Introduction to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1057353" y="1864151"/>
            <a:ext cx="26568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rgbClr val="3C41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VeriSan</a:t>
            </a:r>
            <a:endParaRPr sz="6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3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1612150" y="4434350"/>
            <a:ext cx="57117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-1346200" lvl="0" marL="134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18BA3"/>
                </a:solidFill>
                <a:latin typeface="Lucida Sans"/>
                <a:ea typeface="Lucida Sans"/>
                <a:cs typeface="Lucida Sans"/>
                <a:sym typeface="Lucida Sans"/>
              </a:rPr>
              <a:t>EPA, NSF, FDA, CDC &amp; FTC Cleared, OMRI, &amp; NFPA Listed Components  </a:t>
            </a:r>
            <a:br>
              <a:rPr lang="en" sz="1200">
                <a:solidFill>
                  <a:srgbClr val="518BA3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200">
                <a:solidFill>
                  <a:srgbClr val="518BA3"/>
                </a:solidFill>
                <a:latin typeface="Lucida Sans"/>
                <a:ea typeface="Lucida Sans"/>
                <a:cs typeface="Lucida Sans"/>
                <a:sym typeface="Lucida Sans"/>
              </a:rPr>
              <a:t>No More Germs, No More Odor!</a:t>
            </a:r>
            <a:endParaRPr sz="1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86" name="Google Shape;86;p18"/>
          <p:cNvGrpSpPr/>
          <p:nvPr/>
        </p:nvGrpSpPr>
        <p:grpSpPr>
          <a:xfrm>
            <a:off x="0" y="1766761"/>
            <a:ext cx="9143345" cy="1705006"/>
            <a:chOff x="0" y="3884698"/>
            <a:chExt cx="20104100" cy="3748914"/>
          </a:xfrm>
        </p:grpSpPr>
        <p:sp>
          <p:nvSpPr>
            <p:cNvPr id="87" name="Google Shape;87;p18"/>
            <p:cNvSpPr/>
            <p:nvPr/>
          </p:nvSpPr>
          <p:spPr>
            <a:xfrm>
              <a:off x="0" y="7601862"/>
              <a:ext cx="20104100" cy="31750"/>
            </a:xfrm>
            <a:custGeom>
              <a:rect b="b" l="l" r="r" t="t"/>
              <a:pathLst>
                <a:path extrusionOk="0" h="31750" w="20104100">
                  <a:moveTo>
                    <a:pt x="0" y="31412"/>
                  </a:moveTo>
                  <a:lnTo>
                    <a:pt x="20104099" y="31412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31412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8"/>
            <p:cNvSpPr/>
            <p:nvPr/>
          </p:nvSpPr>
          <p:spPr>
            <a:xfrm>
              <a:off x="0" y="3884698"/>
              <a:ext cx="20104100" cy="3717290"/>
            </a:xfrm>
            <a:custGeom>
              <a:rect b="b" l="l" r="r" t="t"/>
              <a:pathLst>
                <a:path extrusionOk="0" h="3717290" w="20104100">
                  <a:moveTo>
                    <a:pt x="20104099" y="0"/>
                  </a:moveTo>
                  <a:lnTo>
                    <a:pt x="0" y="0"/>
                  </a:lnTo>
                  <a:lnTo>
                    <a:pt x="0" y="3717164"/>
                  </a:lnTo>
                  <a:lnTo>
                    <a:pt x="20104099" y="3717164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8"/>
          <p:cNvSpPr txBox="1"/>
          <p:nvPr/>
        </p:nvSpPr>
        <p:spPr>
          <a:xfrm>
            <a:off x="296075" y="1873150"/>
            <a:ext cx="5566500" cy="14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Today’s world needs stronger and safer disinfecting options.</a:t>
            </a:r>
            <a:endParaRPr sz="1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596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We pride ourselves in offering the most affordable and eco-friendly solutions in the industry. We use the highest quality and most effective components.</a:t>
            </a:r>
            <a:endParaRPr sz="1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We stand by our products and promise that they are a far better alternative to what you are presently using.</a:t>
            </a:r>
            <a:endParaRPr sz="1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296086" y="229401"/>
            <a:ext cx="5084700" cy="12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VeriSan</a:t>
            </a:r>
            <a:endParaRPr sz="6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Trebuchet MS"/>
                <a:ea typeface="Trebuchet MS"/>
                <a:cs typeface="Trebuchet MS"/>
                <a:sym typeface="Trebuchet MS"/>
              </a:rPr>
              <a:t>Would you like to stop worrying about germs?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8800" y="-122973"/>
            <a:ext cx="7233603" cy="48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075" y="3654188"/>
            <a:ext cx="4322063" cy="4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5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1458600" y="4797150"/>
            <a:ext cx="61197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Backed by medical science and made safe for civilian use. 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9" name="Google Shape;99;p19"/>
          <p:cNvSpPr/>
          <p:nvPr/>
        </p:nvSpPr>
        <p:spPr>
          <a:xfrm>
            <a:off x="1639223" y="2095872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1639223" y="2303662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9"/>
          <p:cNvSpPr/>
          <p:nvPr/>
        </p:nvSpPr>
        <p:spPr>
          <a:xfrm>
            <a:off x="1639223" y="2511453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3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3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4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/>
          <p:nvPr/>
        </p:nvSpPr>
        <p:spPr>
          <a:xfrm>
            <a:off x="1639223" y="2719243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1639223" y="2927034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3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3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4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1639223" y="3134822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7"/>
                </a:lnTo>
                <a:lnTo>
                  <a:pt x="200609" y="89001"/>
                </a:lnTo>
                <a:lnTo>
                  <a:pt x="115753" y="172308"/>
                </a:lnTo>
                <a:lnTo>
                  <a:pt x="112130" y="173670"/>
                </a:lnTo>
                <a:lnTo>
                  <a:pt x="85455" y="146097"/>
                </a:lnTo>
                <a:lnTo>
                  <a:pt x="51841" y="117599"/>
                </a:lnTo>
                <a:lnTo>
                  <a:pt x="11651" y="124331"/>
                </a:lnTo>
                <a:lnTo>
                  <a:pt x="0" y="150162"/>
                </a:lnTo>
                <a:lnTo>
                  <a:pt x="3255" y="164129"/>
                </a:lnTo>
                <a:lnTo>
                  <a:pt x="30901" y="195359"/>
                </a:lnTo>
                <a:lnTo>
                  <a:pt x="86047" y="249133"/>
                </a:lnTo>
                <a:lnTo>
                  <a:pt x="113753" y="260944"/>
                </a:lnTo>
                <a:lnTo>
                  <a:pt x="120690" y="260469"/>
                </a:lnTo>
                <a:lnTo>
                  <a:pt x="334950" y="59694"/>
                </a:lnTo>
                <a:lnTo>
                  <a:pt x="345543" y="36261"/>
                </a:lnTo>
                <a:lnTo>
                  <a:pt x="344321" y="27098"/>
                </a:lnTo>
                <a:lnTo>
                  <a:pt x="334080" y="9006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1639223" y="3550405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3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3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4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1639223" y="3342614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9"/>
          <p:cNvSpPr/>
          <p:nvPr/>
        </p:nvSpPr>
        <p:spPr>
          <a:xfrm>
            <a:off x="1639223" y="3758195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9"/>
          <p:cNvSpPr/>
          <p:nvPr/>
        </p:nvSpPr>
        <p:spPr>
          <a:xfrm>
            <a:off x="1639223" y="3965983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7"/>
                </a:lnTo>
                <a:lnTo>
                  <a:pt x="200609" y="89001"/>
                </a:lnTo>
                <a:lnTo>
                  <a:pt x="115753" y="172308"/>
                </a:lnTo>
                <a:lnTo>
                  <a:pt x="112130" y="173670"/>
                </a:lnTo>
                <a:lnTo>
                  <a:pt x="85455" y="146097"/>
                </a:lnTo>
                <a:lnTo>
                  <a:pt x="51841" y="117599"/>
                </a:lnTo>
                <a:lnTo>
                  <a:pt x="11651" y="124331"/>
                </a:lnTo>
                <a:lnTo>
                  <a:pt x="0" y="150162"/>
                </a:lnTo>
                <a:lnTo>
                  <a:pt x="3255" y="164129"/>
                </a:lnTo>
                <a:lnTo>
                  <a:pt x="30901" y="195359"/>
                </a:lnTo>
                <a:lnTo>
                  <a:pt x="86047" y="249133"/>
                </a:lnTo>
                <a:lnTo>
                  <a:pt x="113753" y="260944"/>
                </a:lnTo>
                <a:lnTo>
                  <a:pt x="120690" y="260470"/>
                </a:lnTo>
                <a:lnTo>
                  <a:pt x="334950" y="59694"/>
                </a:lnTo>
                <a:lnTo>
                  <a:pt x="345543" y="36261"/>
                </a:lnTo>
                <a:lnTo>
                  <a:pt x="344321" y="27098"/>
                </a:lnTo>
                <a:lnTo>
                  <a:pt x="334080" y="9006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9"/>
          <p:cNvSpPr/>
          <p:nvPr/>
        </p:nvSpPr>
        <p:spPr>
          <a:xfrm>
            <a:off x="1639223" y="4381566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5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8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6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9"/>
          <p:cNvSpPr/>
          <p:nvPr/>
        </p:nvSpPr>
        <p:spPr>
          <a:xfrm>
            <a:off x="1639223" y="4173775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9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7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19"/>
          <p:cNvGrpSpPr/>
          <p:nvPr/>
        </p:nvGrpSpPr>
        <p:grpSpPr>
          <a:xfrm>
            <a:off x="1555690" y="1633420"/>
            <a:ext cx="2232261" cy="295434"/>
            <a:chOff x="3420603" y="3591513"/>
            <a:chExt cx="4908226" cy="649592"/>
          </a:xfrm>
        </p:grpSpPr>
        <p:sp>
          <p:nvSpPr>
            <p:cNvPr id="112" name="Google Shape;112;p19"/>
            <p:cNvSpPr/>
            <p:nvPr/>
          </p:nvSpPr>
          <p:spPr>
            <a:xfrm>
              <a:off x="3431074" y="3612455"/>
              <a:ext cx="4897755" cy="628650"/>
            </a:xfrm>
            <a:custGeom>
              <a:rect b="b" l="l" r="r" t="t"/>
              <a:pathLst>
                <a:path extrusionOk="0" h="628650" w="4897755">
                  <a:moveTo>
                    <a:pt x="4797236" y="0"/>
                  </a:moveTo>
                  <a:lnTo>
                    <a:pt x="100017" y="0"/>
                  </a:lnTo>
                  <a:lnTo>
                    <a:pt x="61083" y="7860"/>
                  </a:lnTo>
                  <a:lnTo>
                    <a:pt x="29292" y="29297"/>
                  </a:lnTo>
                  <a:lnTo>
                    <a:pt x="7859" y="61092"/>
                  </a:lnTo>
                  <a:lnTo>
                    <a:pt x="0" y="100028"/>
                  </a:lnTo>
                  <a:lnTo>
                    <a:pt x="0" y="528224"/>
                  </a:lnTo>
                  <a:lnTo>
                    <a:pt x="7859" y="567160"/>
                  </a:lnTo>
                  <a:lnTo>
                    <a:pt x="29292" y="598955"/>
                  </a:lnTo>
                  <a:lnTo>
                    <a:pt x="61083" y="620392"/>
                  </a:lnTo>
                  <a:lnTo>
                    <a:pt x="100017" y="628253"/>
                  </a:lnTo>
                  <a:lnTo>
                    <a:pt x="4797236" y="628253"/>
                  </a:lnTo>
                  <a:lnTo>
                    <a:pt x="4836171" y="620392"/>
                  </a:lnTo>
                  <a:lnTo>
                    <a:pt x="4867966" y="598955"/>
                  </a:lnTo>
                  <a:lnTo>
                    <a:pt x="4889403" y="567160"/>
                  </a:lnTo>
                  <a:lnTo>
                    <a:pt x="4897264" y="528224"/>
                  </a:lnTo>
                  <a:lnTo>
                    <a:pt x="4897264" y="100028"/>
                  </a:lnTo>
                  <a:lnTo>
                    <a:pt x="4889403" y="61092"/>
                  </a:lnTo>
                  <a:lnTo>
                    <a:pt x="4867966" y="29297"/>
                  </a:lnTo>
                  <a:lnTo>
                    <a:pt x="4836171" y="7860"/>
                  </a:lnTo>
                  <a:lnTo>
                    <a:pt x="4797236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420603" y="3591513"/>
              <a:ext cx="4897755" cy="628650"/>
            </a:xfrm>
            <a:custGeom>
              <a:rect b="b" l="l" r="r" t="t"/>
              <a:pathLst>
                <a:path extrusionOk="0" h="628650" w="4897755">
                  <a:moveTo>
                    <a:pt x="4797236" y="0"/>
                  </a:moveTo>
                  <a:lnTo>
                    <a:pt x="100017" y="0"/>
                  </a:lnTo>
                  <a:lnTo>
                    <a:pt x="61083" y="7860"/>
                  </a:lnTo>
                  <a:lnTo>
                    <a:pt x="29292" y="29297"/>
                  </a:lnTo>
                  <a:lnTo>
                    <a:pt x="7859" y="61092"/>
                  </a:lnTo>
                  <a:lnTo>
                    <a:pt x="0" y="100028"/>
                  </a:lnTo>
                  <a:lnTo>
                    <a:pt x="0" y="528224"/>
                  </a:lnTo>
                  <a:lnTo>
                    <a:pt x="7859" y="567160"/>
                  </a:lnTo>
                  <a:lnTo>
                    <a:pt x="29292" y="598955"/>
                  </a:lnTo>
                  <a:lnTo>
                    <a:pt x="61083" y="620392"/>
                  </a:lnTo>
                  <a:lnTo>
                    <a:pt x="100017" y="628253"/>
                  </a:lnTo>
                  <a:lnTo>
                    <a:pt x="4797236" y="628253"/>
                  </a:lnTo>
                  <a:lnTo>
                    <a:pt x="4836171" y="620392"/>
                  </a:lnTo>
                  <a:lnTo>
                    <a:pt x="4867966" y="598955"/>
                  </a:lnTo>
                  <a:lnTo>
                    <a:pt x="4889403" y="567160"/>
                  </a:lnTo>
                  <a:lnTo>
                    <a:pt x="4897264" y="528224"/>
                  </a:lnTo>
                  <a:lnTo>
                    <a:pt x="4897264" y="100028"/>
                  </a:lnTo>
                  <a:lnTo>
                    <a:pt x="4889403" y="61092"/>
                  </a:lnTo>
                  <a:lnTo>
                    <a:pt x="4867966" y="29297"/>
                  </a:lnTo>
                  <a:lnTo>
                    <a:pt x="4836171" y="7860"/>
                  </a:lnTo>
                  <a:lnTo>
                    <a:pt x="4797236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9"/>
          <p:cNvSpPr txBox="1"/>
          <p:nvPr/>
        </p:nvSpPr>
        <p:spPr>
          <a:xfrm>
            <a:off x="1624031" y="1622159"/>
            <a:ext cx="2091000" cy="29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Proven Active Against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41300" marR="1066800" rtl="0" algn="l">
              <a:lnSpc>
                <a:spcPct val="1061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Bacteria  Virus  Fungi  Mold  Mildew  Spores  Viruses  Microbes  Yeast  Protozoa  Parasites  Mal-odor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5501611" y="2095872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5501611" y="2303662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5501611" y="2511453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3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3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4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5501611" y="2719243"/>
            <a:ext cx="157464" cy="118748"/>
          </a:xfrm>
          <a:custGeom>
            <a:rect b="b" l="l" r="r" t="t"/>
            <a:pathLst>
              <a:path extrusionOk="0" h="260985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5501611" y="2927034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3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3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4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5501611" y="3134822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7"/>
                </a:lnTo>
                <a:lnTo>
                  <a:pt x="200609" y="89001"/>
                </a:lnTo>
                <a:lnTo>
                  <a:pt x="115753" y="172308"/>
                </a:lnTo>
                <a:lnTo>
                  <a:pt x="112130" y="173670"/>
                </a:lnTo>
                <a:lnTo>
                  <a:pt x="85455" y="146097"/>
                </a:lnTo>
                <a:lnTo>
                  <a:pt x="51841" y="117599"/>
                </a:lnTo>
                <a:lnTo>
                  <a:pt x="11651" y="124331"/>
                </a:lnTo>
                <a:lnTo>
                  <a:pt x="0" y="150162"/>
                </a:lnTo>
                <a:lnTo>
                  <a:pt x="3255" y="164129"/>
                </a:lnTo>
                <a:lnTo>
                  <a:pt x="30901" y="195359"/>
                </a:lnTo>
                <a:lnTo>
                  <a:pt x="86047" y="249133"/>
                </a:lnTo>
                <a:lnTo>
                  <a:pt x="113753" y="260944"/>
                </a:lnTo>
                <a:lnTo>
                  <a:pt x="120690" y="260469"/>
                </a:lnTo>
                <a:lnTo>
                  <a:pt x="334950" y="59694"/>
                </a:lnTo>
                <a:lnTo>
                  <a:pt x="345543" y="36261"/>
                </a:lnTo>
                <a:lnTo>
                  <a:pt x="344321" y="27098"/>
                </a:lnTo>
                <a:lnTo>
                  <a:pt x="334080" y="9006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9"/>
          <p:cNvSpPr/>
          <p:nvPr/>
        </p:nvSpPr>
        <p:spPr>
          <a:xfrm>
            <a:off x="5501611" y="3550405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3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3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4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5501611" y="3342614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9"/>
          <p:cNvSpPr/>
          <p:nvPr/>
        </p:nvSpPr>
        <p:spPr>
          <a:xfrm>
            <a:off x="5501611" y="3758195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5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6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5501611" y="3965983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7"/>
                </a:lnTo>
                <a:lnTo>
                  <a:pt x="200609" y="89001"/>
                </a:lnTo>
                <a:lnTo>
                  <a:pt x="115753" y="172308"/>
                </a:lnTo>
                <a:lnTo>
                  <a:pt x="112130" y="173670"/>
                </a:lnTo>
                <a:lnTo>
                  <a:pt x="85455" y="146097"/>
                </a:lnTo>
                <a:lnTo>
                  <a:pt x="51841" y="117599"/>
                </a:lnTo>
                <a:lnTo>
                  <a:pt x="11651" y="124331"/>
                </a:lnTo>
                <a:lnTo>
                  <a:pt x="0" y="150162"/>
                </a:lnTo>
                <a:lnTo>
                  <a:pt x="3255" y="164129"/>
                </a:lnTo>
                <a:lnTo>
                  <a:pt x="30901" y="195359"/>
                </a:lnTo>
                <a:lnTo>
                  <a:pt x="86047" y="249133"/>
                </a:lnTo>
                <a:lnTo>
                  <a:pt x="113753" y="260944"/>
                </a:lnTo>
                <a:lnTo>
                  <a:pt x="120690" y="260470"/>
                </a:lnTo>
                <a:lnTo>
                  <a:pt x="334950" y="59694"/>
                </a:lnTo>
                <a:lnTo>
                  <a:pt x="345543" y="36261"/>
                </a:lnTo>
                <a:lnTo>
                  <a:pt x="344321" y="27098"/>
                </a:lnTo>
                <a:lnTo>
                  <a:pt x="334080" y="9006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5501611" y="4381566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8"/>
                </a:lnTo>
                <a:lnTo>
                  <a:pt x="279182" y="12392"/>
                </a:lnTo>
                <a:lnTo>
                  <a:pt x="200609" y="88997"/>
                </a:lnTo>
                <a:lnTo>
                  <a:pt x="115753" y="172303"/>
                </a:lnTo>
                <a:lnTo>
                  <a:pt x="112130" y="173664"/>
                </a:lnTo>
                <a:lnTo>
                  <a:pt x="85455" y="146092"/>
                </a:lnTo>
                <a:lnTo>
                  <a:pt x="51841" y="117595"/>
                </a:lnTo>
                <a:lnTo>
                  <a:pt x="11651" y="124326"/>
                </a:lnTo>
                <a:lnTo>
                  <a:pt x="0" y="150157"/>
                </a:lnTo>
                <a:lnTo>
                  <a:pt x="3255" y="164123"/>
                </a:lnTo>
                <a:lnTo>
                  <a:pt x="30901" y="195358"/>
                </a:lnTo>
                <a:lnTo>
                  <a:pt x="86047" y="249128"/>
                </a:lnTo>
                <a:lnTo>
                  <a:pt x="113753" y="260939"/>
                </a:lnTo>
                <a:lnTo>
                  <a:pt x="120690" y="260466"/>
                </a:lnTo>
                <a:lnTo>
                  <a:pt x="334950" y="59689"/>
                </a:lnTo>
                <a:lnTo>
                  <a:pt x="345543" y="36256"/>
                </a:lnTo>
                <a:lnTo>
                  <a:pt x="344321" y="27093"/>
                </a:lnTo>
                <a:lnTo>
                  <a:pt x="334080" y="9002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5501611" y="4173775"/>
            <a:ext cx="157464" cy="118748"/>
          </a:xfrm>
          <a:custGeom>
            <a:rect b="b" l="l" r="r" t="t"/>
            <a:pathLst>
              <a:path extrusionOk="0" h="260984" w="346075">
                <a:moveTo>
                  <a:pt x="317551" y="0"/>
                </a:moveTo>
                <a:lnTo>
                  <a:pt x="298123" y="865"/>
                </a:lnTo>
                <a:lnTo>
                  <a:pt x="279182" y="12383"/>
                </a:lnTo>
                <a:lnTo>
                  <a:pt x="200609" y="88997"/>
                </a:lnTo>
                <a:lnTo>
                  <a:pt x="115753" y="172304"/>
                </a:lnTo>
                <a:lnTo>
                  <a:pt x="112130" y="173666"/>
                </a:lnTo>
                <a:lnTo>
                  <a:pt x="85455" y="146093"/>
                </a:lnTo>
                <a:lnTo>
                  <a:pt x="51841" y="117595"/>
                </a:lnTo>
                <a:lnTo>
                  <a:pt x="11651" y="124327"/>
                </a:lnTo>
                <a:lnTo>
                  <a:pt x="0" y="150159"/>
                </a:lnTo>
                <a:lnTo>
                  <a:pt x="3255" y="164125"/>
                </a:lnTo>
                <a:lnTo>
                  <a:pt x="30901" y="195359"/>
                </a:lnTo>
                <a:lnTo>
                  <a:pt x="86047" y="249129"/>
                </a:lnTo>
                <a:lnTo>
                  <a:pt x="113753" y="260941"/>
                </a:lnTo>
                <a:lnTo>
                  <a:pt x="120690" y="260467"/>
                </a:lnTo>
                <a:lnTo>
                  <a:pt x="334950" y="59690"/>
                </a:lnTo>
                <a:lnTo>
                  <a:pt x="345543" y="36257"/>
                </a:lnTo>
                <a:lnTo>
                  <a:pt x="344321" y="27094"/>
                </a:lnTo>
                <a:lnTo>
                  <a:pt x="334080" y="9003"/>
                </a:lnTo>
                <a:lnTo>
                  <a:pt x="317551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19"/>
          <p:cNvGrpSpPr/>
          <p:nvPr/>
        </p:nvGrpSpPr>
        <p:grpSpPr>
          <a:xfrm>
            <a:off x="5346094" y="1633420"/>
            <a:ext cx="2232261" cy="295434"/>
            <a:chOff x="11754825" y="3591513"/>
            <a:chExt cx="4908226" cy="649592"/>
          </a:xfrm>
        </p:grpSpPr>
        <p:sp>
          <p:nvSpPr>
            <p:cNvPr id="128" name="Google Shape;128;p19"/>
            <p:cNvSpPr/>
            <p:nvPr/>
          </p:nvSpPr>
          <p:spPr>
            <a:xfrm>
              <a:off x="11765296" y="3612455"/>
              <a:ext cx="4897755" cy="628650"/>
            </a:xfrm>
            <a:custGeom>
              <a:rect b="b" l="l" r="r" t="t"/>
              <a:pathLst>
                <a:path extrusionOk="0" h="628650" w="4897755">
                  <a:moveTo>
                    <a:pt x="4797236" y="0"/>
                  </a:moveTo>
                  <a:lnTo>
                    <a:pt x="100017" y="0"/>
                  </a:lnTo>
                  <a:lnTo>
                    <a:pt x="61083" y="7860"/>
                  </a:lnTo>
                  <a:lnTo>
                    <a:pt x="29292" y="29297"/>
                  </a:lnTo>
                  <a:lnTo>
                    <a:pt x="7859" y="61092"/>
                  </a:lnTo>
                  <a:lnTo>
                    <a:pt x="0" y="100028"/>
                  </a:lnTo>
                  <a:lnTo>
                    <a:pt x="0" y="528224"/>
                  </a:lnTo>
                  <a:lnTo>
                    <a:pt x="7859" y="567160"/>
                  </a:lnTo>
                  <a:lnTo>
                    <a:pt x="29292" y="598955"/>
                  </a:lnTo>
                  <a:lnTo>
                    <a:pt x="61083" y="620392"/>
                  </a:lnTo>
                  <a:lnTo>
                    <a:pt x="100017" y="628253"/>
                  </a:lnTo>
                  <a:lnTo>
                    <a:pt x="4797236" y="628253"/>
                  </a:lnTo>
                  <a:lnTo>
                    <a:pt x="4836171" y="620392"/>
                  </a:lnTo>
                  <a:lnTo>
                    <a:pt x="4867966" y="598955"/>
                  </a:lnTo>
                  <a:lnTo>
                    <a:pt x="4889403" y="567160"/>
                  </a:lnTo>
                  <a:lnTo>
                    <a:pt x="4897264" y="528224"/>
                  </a:lnTo>
                  <a:lnTo>
                    <a:pt x="4897264" y="100028"/>
                  </a:lnTo>
                  <a:lnTo>
                    <a:pt x="4889403" y="61092"/>
                  </a:lnTo>
                  <a:lnTo>
                    <a:pt x="4867966" y="29297"/>
                  </a:lnTo>
                  <a:lnTo>
                    <a:pt x="4836171" y="7860"/>
                  </a:lnTo>
                  <a:lnTo>
                    <a:pt x="4797236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11754825" y="3591513"/>
              <a:ext cx="4897755" cy="628650"/>
            </a:xfrm>
            <a:custGeom>
              <a:rect b="b" l="l" r="r" t="t"/>
              <a:pathLst>
                <a:path extrusionOk="0" h="628650" w="4897755">
                  <a:moveTo>
                    <a:pt x="4797236" y="0"/>
                  </a:moveTo>
                  <a:lnTo>
                    <a:pt x="100017" y="0"/>
                  </a:lnTo>
                  <a:lnTo>
                    <a:pt x="61083" y="7860"/>
                  </a:lnTo>
                  <a:lnTo>
                    <a:pt x="29292" y="29297"/>
                  </a:lnTo>
                  <a:lnTo>
                    <a:pt x="7859" y="61092"/>
                  </a:lnTo>
                  <a:lnTo>
                    <a:pt x="0" y="100028"/>
                  </a:lnTo>
                  <a:lnTo>
                    <a:pt x="0" y="528224"/>
                  </a:lnTo>
                  <a:lnTo>
                    <a:pt x="7859" y="567160"/>
                  </a:lnTo>
                  <a:lnTo>
                    <a:pt x="29292" y="598955"/>
                  </a:lnTo>
                  <a:lnTo>
                    <a:pt x="61083" y="620392"/>
                  </a:lnTo>
                  <a:lnTo>
                    <a:pt x="100017" y="628253"/>
                  </a:lnTo>
                  <a:lnTo>
                    <a:pt x="4797236" y="628253"/>
                  </a:lnTo>
                  <a:lnTo>
                    <a:pt x="4836171" y="620392"/>
                  </a:lnTo>
                  <a:lnTo>
                    <a:pt x="4867966" y="598955"/>
                  </a:lnTo>
                  <a:lnTo>
                    <a:pt x="4889403" y="567160"/>
                  </a:lnTo>
                  <a:lnTo>
                    <a:pt x="4897264" y="528224"/>
                  </a:lnTo>
                  <a:lnTo>
                    <a:pt x="4897264" y="100028"/>
                  </a:lnTo>
                  <a:lnTo>
                    <a:pt x="4889403" y="61092"/>
                  </a:lnTo>
                  <a:lnTo>
                    <a:pt x="4867966" y="29297"/>
                  </a:lnTo>
                  <a:lnTo>
                    <a:pt x="4836171" y="7860"/>
                  </a:lnTo>
                  <a:lnTo>
                    <a:pt x="4797236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19"/>
          <p:cNvSpPr txBox="1"/>
          <p:nvPr/>
        </p:nvSpPr>
        <p:spPr>
          <a:xfrm>
            <a:off x="5625800" y="1631675"/>
            <a:ext cx="1790100" cy="29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Including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14300" marR="215900" rtl="0" algn="l">
              <a:lnSpc>
                <a:spcPct val="1061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E. coli  Salmonella  Staphylococcus  Streptococcus  Parvoviruses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14300" marR="101600" rtl="0" algn="l">
              <a:lnSpc>
                <a:spcPct val="127333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Avian Influenza. A  H1N1, MRSA, HIV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Norovirus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14300" marR="114300" rtl="0" algn="l">
              <a:lnSpc>
                <a:spcPct val="127333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Coronavirus  Hepatitis A, B, &amp; C  Ebola virus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Over 200 others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0" y="0"/>
            <a:ext cx="9147366" cy="1323277"/>
          </a:xfrm>
          <a:custGeom>
            <a:rect b="b" l="l" r="r" t="t"/>
            <a:pathLst>
              <a:path extrusionOk="0" h="2908300" w="20104100">
                <a:moveTo>
                  <a:pt x="20104099" y="0"/>
                </a:moveTo>
                <a:lnTo>
                  <a:pt x="0" y="0"/>
                </a:lnTo>
                <a:lnTo>
                  <a:pt x="0" y="2905607"/>
                </a:lnTo>
                <a:lnTo>
                  <a:pt x="306258" y="2875246"/>
                </a:lnTo>
                <a:lnTo>
                  <a:pt x="591659" y="2848571"/>
                </a:lnTo>
                <a:lnTo>
                  <a:pt x="848898" y="2825861"/>
                </a:lnTo>
                <a:lnTo>
                  <a:pt x="1117501" y="2803490"/>
                </a:lnTo>
                <a:lnTo>
                  <a:pt x="1397203" y="2781645"/>
                </a:lnTo>
                <a:lnTo>
                  <a:pt x="1638577" y="2763977"/>
                </a:lnTo>
                <a:lnTo>
                  <a:pt x="1887323" y="2746912"/>
                </a:lnTo>
                <a:lnTo>
                  <a:pt x="2143289" y="2730558"/>
                </a:lnTo>
                <a:lnTo>
                  <a:pt x="2406323" y="2715023"/>
                </a:lnTo>
                <a:lnTo>
                  <a:pt x="2621736" y="2703256"/>
                </a:lnTo>
                <a:lnTo>
                  <a:pt x="2841497" y="2692138"/>
                </a:lnTo>
                <a:lnTo>
                  <a:pt x="3065528" y="2681724"/>
                </a:lnTo>
                <a:lnTo>
                  <a:pt x="3293750" y="2672068"/>
                </a:lnTo>
                <a:lnTo>
                  <a:pt x="3526086" y="2663226"/>
                </a:lnTo>
                <a:lnTo>
                  <a:pt x="3762458" y="2655254"/>
                </a:lnTo>
                <a:lnTo>
                  <a:pt x="4002786" y="2648207"/>
                </a:lnTo>
                <a:lnTo>
                  <a:pt x="4246995" y="2642139"/>
                </a:lnTo>
                <a:lnTo>
                  <a:pt x="4432650" y="2638265"/>
                </a:lnTo>
                <a:lnTo>
                  <a:pt x="4620410" y="2634996"/>
                </a:lnTo>
                <a:lnTo>
                  <a:pt x="4822206" y="2632213"/>
                </a:lnTo>
                <a:lnTo>
                  <a:pt x="5026620" y="2630180"/>
                </a:lnTo>
                <a:lnTo>
                  <a:pt x="5226704" y="2628974"/>
                </a:lnTo>
                <a:lnTo>
                  <a:pt x="5422594" y="2628563"/>
                </a:lnTo>
                <a:lnTo>
                  <a:pt x="5614424" y="2628915"/>
                </a:lnTo>
                <a:lnTo>
                  <a:pt x="5802330" y="2629998"/>
                </a:lnTo>
                <a:lnTo>
                  <a:pt x="5986446" y="2631778"/>
                </a:lnTo>
                <a:lnTo>
                  <a:pt x="6166908" y="2634223"/>
                </a:lnTo>
                <a:lnTo>
                  <a:pt x="6343849" y="2637301"/>
                </a:lnTo>
                <a:lnTo>
                  <a:pt x="6517405" y="2640980"/>
                </a:lnTo>
                <a:lnTo>
                  <a:pt x="6743780" y="2646763"/>
                </a:lnTo>
                <a:lnTo>
                  <a:pt x="6964696" y="2653478"/>
                </a:lnTo>
                <a:lnTo>
                  <a:pt x="7180473" y="2661049"/>
                </a:lnTo>
                <a:lnTo>
                  <a:pt x="7391431" y="2669399"/>
                </a:lnTo>
                <a:lnTo>
                  <a:pt x="7648838" y="2680813"/>
                </a:lnTo>
                <a:lnTo>
                  <a:pt x="7899838" y="2693174"/>
                </a:lnTo>
                <a:lnTo>
                  <a:pt x="8193460" y="2709045"/>
                </a:lnTo>
                <a:lnTo>
                  <a:pt x="8573868" y="2731539"/>
                </a:lnTo>
                <a:lnTo>
                  <a:pt x="10017794" y="2824958"/>
                </a:lnTo>
                <a:lnTo>
                  <a:pt x="10327759" y="2843555"/>
                </a:lnTo>
                <a:lnTo>
                  <a:pt x="10594682" y="2858267"/>
                </a:lnTo>
                <a:lnTo>
                  <a:pt x="10818815" y="2869463"/>
                </a:lnTo>
                <a:lnTo>
                  <a:pt x="10999682" y="2877614"/>
                </a:lnTo>
                <a:lnTo>
                  <a:pt x="11182282" y="2884965"/>
                </a:lnTo>
                <a:lnTo>
                  <a:pt x="11366935" y="2891441"/>
                </a:lnTo>
                <a:lnTo>
                  <a:pt x="11553960" y="2896964"/>
                </a:lnTo>
                <a:lnTo>
                  <a:pt x="11768564" y="2901962"/>
                </a:lnTo>
                <a:lnTo>
                  <a:pt x="11953229" y="2905091"/>
                </a:lnTo>
                <a:lnTo>
                  <a:pt x="12142448" y="2907169"/>
                </a:lnTo>
                <a:lnTo>
                  <a:pt x="12336188" y="2908112"/>
                </a:lnTo>
                <a:lnTo>
                  <a:pt x="12534422" y="2907837"/>
                </a:lnTo>
                <a:lnTo>
                  <a:pt x="12696224" y="2906683"/>
                </a:lnTo>
                <a:lnTo>
                  <a:pt x="12860867" y="2904654"/>
                </a:lnTo>
                <a:lnTo>
                  <a:pt x="13028336" y="2901707"/>
                </a:lnTo>
                <a:lnTo>
                  <a:pt x="13198616" y="2897798"/>
                </a:lnTo>
                <a:lnTo>
                  <a:pt x="13371691" y="2892885"/>
                </a:lnTo>
                <a:lnTo>
                  <a:pt x="13547547" y="2886925"/>
                </a:lnTo>
                <a:lnTo>
                  <a:pt x="13726168" y="2879876"/>
                </a:lnTo>
                <a:lnTo>
                  <a:pt x="13907540" y="2871695"/>
                </a:lnTo>
                <a:lnTo>
                  <a:pt x="14091645" y="2862340"/>
                </a:lnTo>
                <a:lnTo>
                  <a:pt x="14278471" y="2851766"/>
                </a:lnTo>
                <a:lnTo>
                  <a:pt x="14468001" y="2839933"/>
                </a:lnTo>
                <a:lnTo>
                  <a:pt x="14611914" y="2830205"/>
                </a:lnTo>
                <a:lnTo>
                  <a:pt x="14757333" y="2819726"/>
                </a:lnTo>
                <a:lnTo>
                  <a:pt x="14904252" y="2808478"/>
                </a:lnTo>
                <a:lnTo>
                  <a:pt x="15052664" y="2796443"/>
                </a:lnTo>
                <a:lnTo>
                  <a:pt x="15202564" y="2783603"/>
                </a:lnTo>
                <a:lnTo>
                  <a:pt x="15353944" y="2769940"/>
                </a:lnTo>
                <a:lnTo>
                  <a:pt x="15506798" y="2755436"/>
                </a:lnTo>
                <a:lnTo>
                  <a:pt x="15661120" y="2740073"/>
                </a:lnTo>
                <a:lnTo>
                  <a:pt x="15816903" y="2723832"/>
                </a:lnTo>
                <a:lnTo>
                  <a:pt x="15974141" y="2706697"/>
                </a:lnTo>
                <a:lnTo>
                  <a:pt x="16132828" y="2688649"/>
                </a:lnTo>
                <a:lnTo>
                  <a:pt x="16292957" y="2669669"/>
                </a:lnTo>
                <a:lnTo>
                  <a:pt x="16454521" y="2649740"/>
                </a:lnTo>
                <a:lnTo>
                  <a:pt x="16617515" y="2628844"/>
                </a:lnTo>
                <a:lnTo>
                  <a:pt x="16781932" y="2606962"/>
                </a:lnTo>
                <a:lnTo>
                  <a:pt x="16947765" y="2584078"/>
                </a:lnTo>
                <a:lnTo>
                  <a:pt x="17115008" y="2560172"/>
                </a:lnTo>
                <a:lnTo>
                  <a:pt x="17283654" y="2535226"/>
                </a:lnTo>
                <a:lnTo>
                  <a:pt x="17453698" y="2509224"/>
                </a:lnTo>
                <a:lnTo>
                  <a:pt x="17625132" y="2482145"/>
                </a:lnTo>
                <a:lnTo>
                  <a:pt x="17797951" y="2453974"/>
                </a:lnTo>
                <a:lnTo>
                  <a:pt x="17972148" y="2424691"/>
                </a:lnTo>
                <a:lnTo>
                  <a:pt x="18147717" y="2394279"/>
                </a:lnTo>
                <a:lnTo>
                  <a:pt x="18324650" y="2362719"/>
                </a:lnTo>
                <a:lnTo>
                  <a:pt x="18502942" y="2329994"/>
                </a:lnTo>
                <a:lnTo>
                  <a:pt x="18682587" y="2296085"/>
                </a:lnTo>
                <a:lnTo>
                  <a:pt x="18863577" y="2260975"/>
                </a:lnTo>
                <a:lnTo>
                  <a:pt x="18984982" y="2236892"/>
                </a:lnTo>
                <a:lnTo>
                  <a:pt x="19106980" y="2212261"/>
                </a:lnTo>
                <a:lnTo>
                  <a:pt x="19229569" y="2187078"/>
                </a:lnTo>
                <a:lnTo>
                  <a:pt x="19352749" y="2161337"/>
                </a:lnTo>
                <a:lnTo>
                  <a:pt x="19476516" y="2135032"/>
                </a:lnTo>
                <a:lnTo>
                  <a:pt x="19600868" y="2108158"/>
                </a:lnTo>
                <a:lnTo>
                  <a:pt x="19725805" y="2080711"/>
                </a:lnTo>
                <a:lnTo>
                  <a:pt x="19851324" y="2052684"/>
                </a:lnTo>
                <a:lnTo>
                  <a:pt x="19977422" y="2024072"/>
                </a:lnTo>
                <a:lnTo>
                  <a:pt x="20104099" y="1994871"/>
                </a:lnTo>
                <a:lnTo>
                  <a:pt x="20104099" y="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9"/>
          <p:cNvSpPr txBox="1"/>
          <p:nvPr>
            <p:ph type="title"/>
          </p:nvPr>
        </p:nvSpPr>
        <p:spPr>
          <a:xfrm>
            <a:off x="347680" y="224629"/>
            <a:ext cx="8439300" cy="8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</a:rPr>
              <a:t>No Organism Tested Has Proven To Be Resilient</a:t>
            </a:r>
            <a:endParaRPr sz="3300"/>
          </a:p>
          <a:p>
            <a:pPr indent="0" lvl="0" marL="1270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Kill 99.999% of ALL germs known to mankind.</a:t>
            </a:r>
            <a:endParaRPr sz="17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0" y="1285795"/>
            <a:ext cx="3726266" cy="188090"/>
          </a:xfrm>
          <a:custGeom>
            <a:rect b="b" l="l" r="r" t="t"/>
            <a:pathLst>
              <a:path extrusionOk="0" h="413385" w="8189595">
                <a:moveTo>
                  <a:pt x="4443547" y="0"/>
                </a:moveTo>
                <a:lnTo>
                  <a:pt x="4266049" y="151"/>
                </a:lnTo>
                <a:lnTo>
                  <a:pt x="4091161" y="972"/>
                </a:lnTo>
                <a:lnTo>
                  <a:pt x="3918917" y="2436"/>
                </a:lnTo>
                <a:lnTo>
                  <a:pt x="3749355" y="4515"/>
                </a:lnTo>
                <a:lnTo>
                  <a:pt x="3527507" y="8198"/>
                </a:lnTo>
                <a:lnTo>
                  <a:pt x="3310577" y="12862"/>
                </a:lnTo>
                <a:lnTo>
                  <a:pt x="3098652" y="18443"/>
                </a:lnTo>
                <a:lnTo>
                  <a:pt x="2891819" y="24877"/>
                </a:lnTo>
                <a:lnTo>
                  <a:pt x="2690163" y="32099"/>
                </a:lnTo>
                <a:lnTo>
                  <a:pt x="2493772" y="40044"/>
                </a:lnTo>
                <a:lnTo>
                  <a:pt x="2302731" y="48650"/>
                </a:lnTo>
                <a:lnTo>
                  <a:pt x="2071586" y="60236"/>
                </a:lnTo>
                <a:lnTo>
                  <a:pt x="1849105" y="72626"/>
                </a:lnTo>
                <a:lnTo>
                  <a:pt x="1635458" y="85695"/>
                </a:lnTo>
                <a:lnTo>
                  <a:pt x="1430812" y="99316"/>
                </a:lnTo>
                <a:lnTo>
                  <a:pt x="1197357" y="116214"/>
                </a:lnTo>
                <a:lnTo>
                  <a:pt x="977399" y="133510"/>
                </a:lnTo>
                <a:lnTo>
                  <a:pt x="738230" y="153901"/>
                </a:lnTo>
                <a:lnTo>
                  <a:pt x="488469" y="177063"/>
                </a:lnTo>
                <a:lnTo>
                  <a:pt x="238374" y="202324"/>
                </a:lnTo>
                <a:lnTo>
                  <a:pt x="0" y="228542"/>
                </a:lnTo>
                <a:lnTo>
                  <a:pt x="0" y="413311"/>
                </a:lnTo>
                <a:lnTo>
                  <a:pt x="2655081" y="186859"/>
                </a:lnTo>
                <a:lnTo>
                  <a:pt x="5317417" y="118539"/>
                </a:lnTo>
                <a:lnTo>
                  <a:pt x="7368438" y="132887"/>
                </a:lnTo>
                <a:lnTo>
                  <a:pt x="8189572" y="154440"/>
                </a:lnTo>
                <a:lnTo>
                  <a:pt x="8043026" y="142751"/>
                </a:lnTo>
                <a:lnTo>
                  <a:pt x="7897331" y="131590"/>
                </a:lnTo>
                <a:lnTo>
                  <a:pt x="7752498" y="120947"/>
                </a:lnTo>
                <a:lnTo>
                  <a:pt x="7608539" y="110816"/>
                </a:lnTo>
                <a:lnTo>
                  <a:pt x="7465464" y="101187"/>
                </a:lnTo>
                <a:lnTo>
                  <a:pt x="7323283" y="92053"/>
                </a:lnTo>
                <a:lnTo>
                  <a:pt x="7182008" y="83405"/>
                </a:lnTo>
                <a:lnTo>
                  <a:pt x="6971817" y="71329"/>
                </a:lnTo>
                <a:lnTo>
                  <a:pt x="6763724" y="60303"/>
                </a:lnTo>
                <a:lnTo>
                  <a:pt x="6557766" y="50300"/>
                </a:lnTo>
                <a:lnTo>
                  <a:pt x="6353979" y="41293"/>
                </a:lnTo>
                <a:lnTo>
                  <a:pt x="6152400" y="33253"/>
                </a:lnTo>
                <a:lnTo>
                  <a:pt x="5953065" y="26155"/>
                </a:lnTo>
                <a:lnTo>
                  <a:pt x="5756010" y="19972"/>
                </a:lnTo>
                <a:lnTo>
                  <a:pt x="5561273" y="14675"/>
                </a:lnTo>
                <a:lnTo>
                  <a:pt x="5368889" y="10238"/>
                </a:lnTo>
                <a:lnTo>
                  <a:pt x="5178895" y="6634"/>
                </a:lnTo>
                <a:lnTo>
                  <a:pt x="4991327" y="3835"/>
                </a:lnTo>
                <a:lnTo>
                  <a:pt x="4806222" y="1814"/>
                </a:lnTo>
                <a:lnTo>
                  <a:pt x="4623617" y="545"/>
                </a:lnTo>
                <a:lnTo>
                  <a:pt x="4443547" y="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550" y="0"/>
            <a:ext cx="8437448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20"/>
          <p:cNvGrpSpPr/>
          <p:nvPr/>
        </p:nvGrpSpPr>
        <p:grpSpPr>
          <a:xfrm>
            <a:off x="0" y="0"/>
            <a:ext cx="3998113" cy="5143339"/>
            <a:chOff x="0" y="0"/>
            <a:chExt cx="8790926" cy="11309012"/>
          </a:xfrm>
        </p:grpSpPr>
        <p:sp>
          <p:nvSpPr>
            <p:cNvPr id="140" name="Google Shape;140;p20"/>
            <p:cNvSpPr/>
            <p:nvPr/>
          </p:nvSpPr>
          <p:spPr>
            <a:xfrm>
              <a:off x="20941" y="31412"/>
              <a:ext cx="8769985" cy="11277600"/>
            </a:xfrm>
            <a:custGeom>
              <a:rect b="b" l="l" r="r" t="t"/>
              <a:pathLst>
                <a:path extrusionOk="0" h="11277600" w="8769985">
                  <a:moveTo>
                    <a:pt x="2125589" y="0"/>
                  </a:moveTo>
                  <a:lnTo>
                    <a:pt x="0" y="0"/>
                  </a:lnTo>
                  <a:lnTo>
                    <a:pt x="0" y="11277143"/>
                  </a:lnTo>
                  <a:lnTo>
                    <a:pt x="8769586" y="11271583"/>
                  </a:lnTo>
                  <a:lnTo>
                    <a:pt x="2125589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0"/>
            <p:cNvSpPr/>
            <p:nvPr/>
          </p:nvSpPr>
          <p:spPr>
            <a:xfrm>
              <a:off x="0" y="0"/>
              <a:ext cx="8769985" cy="11308715"/>
            </a:xfrm>
            <a:custGeom>
              <a:rect b="b" l="l" r="r" t="t"/>
              <a:pathLst>
                <a:path extrusionOk="0" h="11308715" w="8769985">
                  <a:moveTo>
                    <a:pt x="212558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8769586" y="11271583"/>
                  </a:lnTo>
                  <a:lnTo>
                    <a:pt x="2125589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20"/>
          <p:cNvSpPr txBox="1"/>
          <p:nvPr>
            <p:ph type="title"/>
          </p:nvPr>
        </p:nvSpPr>
        <p:spPr>
          <a:xfrm>
            <a:off x="2117425" y="67875"/>
            <a:ext cx="50418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Truly Versatile</a:t>
            </a:r>
            <a:endParaRPr sz="6400"/>
          </a:p>
        </p:txBody>
      </p:sp>
      <p:sp>
        <p:nvSpPr>
          <p:cNvPr id="143" name="Google Shape;143;p20"/>
          <p:cNvSpPr/>
          <p:nvPr/>
        </p:nvSpPr>
        <p:spPr>
          <a:xfrm>
            <a:off x="1691931" y="1476269"/>
            <a:ext cx="668861" cy="668861"/>
          </a:xfrm>
          <a:custGeom>
            <a:rect b="b" l="l" r="r" t="t"/>
            <a:pathLst>
              <a:path extrusionOk="0" h="1470025" w="1470025">
                <a:moveTo>
                  <a:pt x="734783" y="0"/>
                </a:moveTo>
                <a:lnTo>
                  <a:pt x="686470" y="1563"/>
                </a:lnTo>
                <a:lnTo>
                  <a:pt x="638991" y="6187"/>
                </a:lnTo>
                <a:lnTo>
                  <a:pt x="592444" y="13776"/>
                </a:lnTo>
                <a:lnTo>
                  <a:pt x="546925" y="24233"/>
                </a:lnTo>
                <a:lnTo>
                  <a:pt x="502531" y="37460"/>
                </a:lnTo>
                <a:lnTo>
                  <a:pt x="459359" y="53362"/>
                </a:lnTo>
                <a:lnTo>
                  <a:pt x="417505" y="71840"/>
                </a:lnTo>
                <a:lnTo>
                  <a:pt x="377067" y="92799"/>
                </a:lnTo>
                <a:lnTo>
                  <a:pt x="338142" y="116140"/>
                </a:lnTo>
                <a:lnTo>
                  <a:pt x="300825" y="141768"/>
                </a:lnTo>
                <a:lnTo>
                  <a:pt x="265215" y="169586"/>
                </a:lnTo>
                <a:lnTo>
                  <a:pt x="231407" y="199496"/>
                </a:lnTo>
                <a:lnTo>
                  <a:pt x="199498" y="231401"/>
                </a:lnTo>
                <a:lnTo>
                  <a:pt x="169586" y="265205"/>
                </a:lnTo>
                <a:lnTo>
                  <a:pt x="141767" y="300812"/>
                </a:lnTo>
                <a:lnTo>
                  <a:pt x="116138" y="338123"/>
                </a:lnTo>
                <a:lnTo>
                  <a:pt x="92796" y="377042"/>
                </a:lnTo>
                <a:lnTo>
                  <a:pt x="71838" y="417472"/>
                </a:lnTo>
                <a:lnTo>
                  <a:pt x="53359" y="459317"/>
                </a:lnTo>
                <a:lnTo>
                  <a:pt x="37458" y="502479"/>
                </a:lnTo>
                <a:lnTo>
                  <a:pt x="24231" y="546861"/>
                </a:lnTo>
                <a:lnTo>
                  <a:pt x="13775" y="592367"/>
                </a:lnTo>
                <a:lnTo>
                  <a:pt x="6187" y="638900"/>
                </a:lnTo>
                <a:lnTo>
                  <a:pt x="1562" y="686362"/>
                </a:lnTo>
                <a:lnTo>
                  <a:pt x="0" y="734658"/>
                </a:lnTo>
                <a:lnTo>
                  <a:pt x="1562" y="782972"/>
                </a:lnTo>
                <a:lnTo>
                  <a:pt x="6187" y="830453"/>
                </a:lnTo>
                <a:lnTo>
                  <a:pt x="13775" y="877001"/>
                </a:lnTo>
                <a:lnTo>
                  <a:pt x="24231" y="922522"/>
                </a:lnTo>
                <a:lnTo>
                  <a:pt x="37458" y="966917"/>
                </a:lnTo>
                <a:lnTo>
                  <a:pt x="53359" y="1010091"/>
                </a:lnTo>
                <a:lnTo>
                  <a:pt x="71838" y="1051946"/>
                </a:lnTo>
                <a:lnTo>
                  <a:pt x="92796" y="1092386"/>
                </a:lnTo>
                <a:lnTo>
                  <a:pt x="116138" y="1131313"/>
                </a:lnTo>
                <a:lnTo>
                  <a:pt x="141767" y="1168632"/>
                </a:lnTo>
                <a:lnTo>
                  <a:pt x="169586" y="1204244"/>
                </a:lnTo>
                <a:lnTo>
                  <a:pt x="199498" y="1238053"/>
                </a:lnTo>
                <a:lnTo>
                  <a:pt x="231407" y="1269963"/>
                </a:lnTo>
                <a:lnTo>
                  <a:pt x="265215" y="1299877"/>
                </a:lnTo>
                <a:lnTo>
                  <a:pt x="300825" y="1327697"/>
                </a:lnTo>
                <a:lnTo>
                  <a:pt x="338142" y="1353328"/>
                </a:lnTo>
                <a:lnTo>
                  <a:pt x="377067" y="1376671"/>
                </a:lnTo>
                <a:lnTo>
                  <a:pt x="417505" y="1397631"/>
                </a:lnTo>
                <a:lnTo>
                  <a:pt x="459359" y="1416110"/>
                </a:lnTo>
                <a:lnTo>
                  <a:pt x="502531" y="1432012"/>
                </a:lnTo>
                <a:lnTo>
                  <a:pt x="546925" y="1445240"/>
                </a:lnTo>
                <a:lnTo>
                  <a:pt x="592444" y="1455697"/>
                </a:lnTo>
                <a:lnTo>
                  <a:pt x="638991" y="1463286"/>
                </a:lnTo>
                <a:lnTo>
                  <a:pt x="686470" y="1467910"/>
                </a:lnTo>
                <a:lnTo>
                  <a:pt x="734783" y="1469473"/>
                </a:lnTo>
                <a:lnTo>
                  <a:pt x="783098" y="1467910"/>
                </a:lnTo>
                <a:lnTo>
                  <a:pt x="830578" y="1463286"/>
                </a:lnTo>
                <a:lnTo>
                  <a:pt x="877126" y="1455697"/>
                </a:lnTo>
                <a:lnTo>
                  <a:pt x="922646" y="1445240"/>
                </a:lnTo>
                <a:lnTo>
                  <a:pt x="967041" y="1432012"/>
                </a:lnTo>
                <a:lnTo>
                  <a:pt x="1010214" y="1416110"/>
                </a:lnTo>
                <a:lnTo>
                  <a:pt x="1052068" y="1397631"/>
                </a:lnTo>
                <a:lnTo>
                  <a:pt x="1092507" y="1376671"/>
                </a:lnTo>
                <a:lnTo>
                  <a:pt x="1131433" y="1353328"/>
                </a:lnTo>
                <a:lnTo>
                  <a:pt x="1168750" y="1327697"/>
                </a:lnTo>
                <a:lnTo>
                  <a:pt x="1204361" y="1299877"/>
                </a:lnTo>
                <a:lnTo>
                  <a:pt x="1238169" y="1269963"/>
                </a:lnTo>
                <a:lnTo>
                  <a:pt x="1270078" y="1238053"/>
                </a:lnTo>
                <a:lnTo>
                  <a:pt x="1299990" y="1204244"/>
                </a:lnTo>
                <a:lnTo>
                  <a:pt x="1327809" y="1168632"/>
                </a:lnTo>
                <a:lnTo>
                  <a:pt x="1353439" y="1131313"/>
                </a:lnTo>
                <a:lnTo>
                  <a:pt x="1376781" y="1092386"/>
                </a:lnTo>
                <a:lnTo>
                  <a:pt x="1397740" y="1051946"/>
                </a:lnTo>
                <a:lnTo>
                  <a:pt x="1416218" y="1010091"/>
                </a:lnTo>
                <a:lnTo>
                  <a:pt x="1432119" y="966917"/>
                </a:lnTo>
                <a:lnTo>
                  <a:pt x="1445346" y="922522"/>
                </a:lnTo>
                <a:lnTo>
                  <a:pt x="1455802" y="877001"/>
                </a:lnTo>
                <a:lnTo>
                  <a:pt x="1463391" y="830453"/>
                </a:lnTo>
                <a:lnTo>
                  <a:pt x="1468015" y="782972"/>
                </a:lnTo>
                <a:lnTo>
                  <a:pt x="1469578" y="734658"/>
                </a:lnTo>
                <a:lnTo>
                  <a:pt x="1468015" y="686362"/>
                </a:lnTo>
                <a:lnTo>
                  <a:pt x="1463391" y="638900"/>
                </a:lnTo>
                <a:lnTo>
                  <a:pt x="1455802" y="592367"/>
                </a:lnTo>
                <a:lnTo>
                  <a:pt x="1445346" y="546861"/>
                </a:lnTo>
                <a:lnTo>
                  <a:pt x="1432119" y="502479"/>
                </a:lnTo>
                <a:lnTo>
                  <a:pt x="1416218" y="459317"/>
                </a:lnTo>
                <a:lnTo>
                  <a:pt x="1397740" y="417472"/>
                </a:lnTo>
                <a:lnTo>
                  <a:pt x="1376781" y="377042"/>
                </a:lnTo>
                <a:lnTo>
                  <a:pt x="1353439" y="338123"/>
                </a:lnTo>
                <a:lnTo>
                  <a:pt x="1327809" y="300812"/>
                </a:lnTo>
                <a:lnTo>
                  <a:pt x="1299990" y="265205"/>
                </a:lnTo>
                <a:lnTo>
                  <a:pt x="1270078" y="231401"/>
                </a:lnTo>
                <a:lnTo>
                  <a:pt x="1238169" y="199496"/>
                </a:lnTo>
                <a:lnTo>
                  <a:pt x="1204361" y="169586"/>
                </a:lnTo>
                <a:lnTo>
                  <a:pt x="1168750" y="141768"/>
                </a:lnTo>
                <a:lnTo>
                  <a:pt x="1131433" y="116140"/>
                </a:lnTo>
                <a:lnTo>
                  <a:pt x="1092507" y="92799"/>
                </a:lnTo>
                <a:lnTo>
                  <a:pt x="1052068" y="71840"/>
                </a:lnTo>
                <a:lnTo>
                  <a:pt x="1010214" y="53362"/>
                </a:lnTo>
                <a:lnTo>
                  <a:pt x="967041" y="37460"/>
                </a:lnTo>
                <a:lnTo>
                  <a:pt x="922646" y="24233"/>
                </a:lnTo>
                <a:lnTo>
                  <a:pt x="877126" y="13776"/>
                </a:lnTo>
                <a:lnTo>
                  <a:pt x="830578" y="6187"/>
                </a:lnTo>
                <a:lnTo>
                  <a:pt x="783098" y="1563"/>
                </a:lnTo>
                <a:lnTo>
                  <a:pt x="7347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1737929" y="1520694"/>
            <a:ext cx="576694" cy="576983"/>
          </a:xfrm>
          <a:custGeom>
            <a:rect b="b" l="l" r="r" t="t"/>
            <a:pathLst>
              <a:path extrusionOk="0" h="1268095" w="1267460">
                <a:moveTo>
                  <a:pt x="633656" y="0"/>
                </a:moveTo>
                <a:lnTo>
                  <a:pt x="586434" y="1741"/>
                </a:lnTo>
                <a:lnTo>
                  <a:pt x="540144" y="6883"/>
                </a:lnTo>
                <a:lnTo>
                  <a:pt x="494908" y="15302"/>
                </a:lnTo>
                <a:lnTo>
                  <a:pt x="450850" y="26875"/>
                </a:lnTo>
                <a:lnTo>
                  <a:pt x="408094" y="41478"/>
                </a:lnTo>
                <a:lnTo>
                  <a:pt x="366763" y="58988"/>
                </a:lnTo>
                <a:lnTo>
                  <a:pt x="326980" y="79282"/>
                </a:lnTo>
                <a:lnTo>
                  <a:pt x="288869" y="102235"/>
                </a:lnTo>
                <a:lnTo>
                  <a:pt x="252553" y="127726"/>
                </a:lnTo>
                <a:lnTo>
                  <a:pt x="218156" y="155630"/>
                </a:lnTo>
                <a:lnTo>
                  <a:pt x="185801" y="185824"/>
                </a:lnTo>
                <a:lnTo>
                  <a:pt x="155613" y="218184"/>
                </a:lnTo>
                <a:lnTo>
                  <a:pt x="127713" y="252588"/>
                </a:lnTo>
                <a:lnTo>
                  <a:pt x="102226" y="288911"/>
                </a:lnTo>
                <a:lnTo>
                  <a:pt x="79275" y="327031"/>
                </a:lnTo>
                <a:lnTo>
                  <a:pt x="58983" y="366824"/>
                </a:lnTo>
                <a:lnTo>
                  <a:pt x="41475" y="408166"/>
                </a:lnTo>
                <a:lnTo>
                  <a:pt x="26873" y="450934"/>
                </a:lnTo>
                <a:lnTo>
                  <a:pt x="15301" y="495006"/>
                </a:lnTo>
                <a:lnTo>
                  <a:pt x="6882" y="540256"/>
                </a:lnTo>
                <a:lnTo>
                  <a:pt x="1741" y="586563"/>
                </a:lnTo>
                <a:lnTo>
                  <a:pt x="0" y="633802"/>
                </a:lnTo>
                <a:lnTo>
                  <a:pt x="1741" y="681026"/>
                </a:lnTo>
                <a:lnTo>
                  <a:pt x="6882" y="727319"/>
                </a:lnTo>
                <a:lnTo>
                  <a:pt x="15301" y="772558"/>
                </a:lnTo>
                <a:lnTo>
                  <a:pt x="26873" y="816618"/>
                </a:lnTo>
                <a:lnTo>
                  <a:pt x="41475" y="859376"/>
                </a:lnTo>
                <a:lnTo>
                  <a:pt x="58983" y="900710"/>
                </a:lnTo>
                <a:lnTo>
                  <a:pt x="79275" y="940495"/>
                </a:lnTo>
                <a:lnTo>
                  <a:pt x="102226" y="978608"/>
                </a:lnTo>
                <a:lnTo>
                  <a:pt x="127713" y="1014925"/>
                </a:lnTo>
                <a:lnTo>
                  <a:pt x="155613" y="1049324"/>
                </a:lnTo>
                <a:lnTo>
                  <a:pt x="185801" y="1081680"/>
                </a:lnTo>
                <a:lnTo>
                  <a:pt x="218156" y="1111870"/>
                </a:lnTo>
                <a:lnTo>
                  <a:pt x="252553" y="1139771"/>
                </a:lnTo>
                <a:lnTo>
                  <a:pt x="288869" y="1165259"/>
                </a:lnTo>
                <a:lnTo>
                  <a:pt x="326980" y="1188211"/>
                </a:lnTo>
                <a:lnTo>
                  <a:pt x="366763" y="1208504"/>
                </a:lnTo>
                <a:lnTo>
                  <a:pt x="408094" y="1226013"/>
                </a:lnTo>
                <a:lnTo>
                  <a:pt x="450850" y="1240615"/>
                </a:lnTo>
                <a:lnTo>
                  <a:pt x="494908" y="1252188"/>
                </a:lnTo>
                <a:lnTo>
                  <a:pt x="540144" y="1260606"/>
                </a:lnTo>
                <a:lnTo>
                  <a:pt x="586434" y="1265748"/>
                </a:lnTo>
                <a:lnTo>
                  <a:pt x="633656" y="1267490"/>
                </a:lnTo>
                <a:lnTo>
                  <a:pt x="680878" y="1265748"/>
                </a:lnTo>
                <a:lnTo>
                  <a:pt x="727171" y="1260606"/>
                </a:lnTo>
                <a:lnTo>
                  <a:pt x="772410" y="1252188"/>
                </a:lnTo>
                <a:lnTo>
                  <a:pt x="816473" y="1240615"/>
                </a:lnTo>
                <a:lnTo>
                  <a:pt x="859235" y="1226013"/>
                </a:lnTo>
                <a:lnTo>
                  <a:pt x="900573" y="1208504"/>
                </a:lnTo>
                <a:lnTo>
                  <a:pt x="935368" y="1190759"/>
                </a:lnTo>
                <a:lnTo>
                  <a:pt x="633656" y="1190759"/>
                </a:lnTo>
                <a:lnTo>
                  <a:pt x="585671" y="1188711"/>
                </a:lnTo>
                <a:lnTo>
                  <a:pt x="538806" y="1182678"/>
                </a:lnTo>
                <a:lnTo>
                  <a:pt x="493229" y="1172829"/>
                </a:lnTo>
                <a:lnTo>
                  <a:pt x="449109" y="1159332"/>
                </a:lnTo>
                <a:lnTo>
                  <a:pt x="406614" y="1142357"/>
                </a:lnTo>
                <a:lnTo>
                  <a:pt x="365912" y="1122071"/>
                </a:lnTo>
                <a:lnTo>
                  <a:pt x="327172" y="1098644"/>
                </a:lnTo>
                <a:lnTo>
                  <a:pt x="290563" y="1072243"/>
                </a:lnTo>
                <a:lnTo>
                  <a:pt x="256253" y="1043037"/>
                </a:lnTo>
                <a:lnTo>
                  <a:pt x="224411" y="1011196"/>
                </a:lnTo>
                <a:lnTo>
                  <a:pt x="195205" y="976886"/>
                </a:lnTo>
                <a:lnTo>
                  <a:pt x="168804" y="940278"/>
                </a:lnTo>
                <a:lnTo>
                  <a:pt x="145376" y="901539"/>
                </a:lnTo>
                <a:lnTo>
                  <a:pt x="125091" y="860838"/>
                </a:lnTo>
                <a:lnTo>
                  <a:pt x="108115" y="818344"/>
                </a:lnTo>
                <a:lnTo>
                  <a:pt x="94619" y="774224"/>
                </a:lnTo>
                <a:lnTo>
                  <a:pt x="84770" y="728649"/>
                </a:lnTo>
                <a:lnTo>
                  <a:pt x="78737" y="681785"/>
                </a:lnTo>
                <a:lnTo>
                  <a:pt x="76688" y="633802"/>
                </a:lnTo>
                <a:lnTo>
                  <a:pt x="78737" y="585802"/>
                </a:lnTo>
                <a:lnTo>
                  <a:pt x="84770" y="538922"/>
                </a:lnTo>
                <a:lnTo>
                  <a:pt x="94619" y="493332"/>
                </a:lnTo>
                <a:lnTo>
                  <a:pt x="108115" y="449199"/>
                </a:lnTo>
                <a:lnTo>
                  <a:pt x="125091" y="406692"/>
                </a:lnTo>
                <a:lnTo>
                  <a:pt x="145376" y="365980"/>
                </a:lnTo>
                <a:lnTo>
                  <a:pt x="168804" y="327231"/>
                </a:lnTo>
                <a:lnTo>
                  <a:pt x="195205" y="290613"/>
                </a:lnTo>
                <a:lnTo>
                  <a:pt x="224411" y="256296"/>
                </a:lnTo>
                <a:lnTo>
                  <a:pt x="256253" y="224447"/>
                </a:lnTo>
                <a:lnTo>
                  <a:pt x="290563" y="195236"/>
                </a:lnTo>
                <a:lnTo>
                  <a:pt x="327172" y="168830"/>
                </a:lnTo>
                <a:lnTo>
                  <a:pt x="365912" y="145398"/>
                </a:lnTo>
                <a:lnTo>
                  <a:pt x="406614" y="125108"/>
                </a:lnTo>
                <a:lnTo>
                  <a:pt x="449109" y="108130"/>
                </a:lnTo>
                <a:lnTo>
                  <a:pt x="493229" y="94632"/>
                </a:lnTo>
                <a:lnTo>
                  <a:pt x="538806" y="84781"/>
                </a:lnTo>
                <a:lnTo>
                  <a:pt x="585671" y="78747"/>
                </a:lnTo>
                <a:lnTo>
                  <a:pt x="633656" y="76699"/>
                </a:lnTo>
                <a:lnTo>
                  <a:pt x="935300" y="76699"/>
                </a:lnTo>
                <a:lnTo>
                  <a:pt x="900573" y="58988"/>
                </a:lnTo>
                <a:lnTo>
                  <a:pt x="859235" y="41478"/>
                </a:lnTo>
                <a:lnTo>
                  <a:pt x="816473" y="26875"/>
                </a:lnTo>
                <a:lnTo>
                  <a:pt x="772410" y="15302"/>
                </a:lnTo>
                <a:lnTo>
                  <a:pt x="727171" y="6883"/>
                </a:lnTo>
                <a:lnTo>
                  <a:pt x="680878" y="1741"/>
                </a:lnTo>
                <a:lnTo>
                  <a:pt x="633656" y="0"/>
                </a:lnTo>
                <a:close/>
              </a:path>
              <a:path extrusionOk="0" h="1268095" w="1267460">
                <a:moveTo>
                  <a:pt x="935300" y="76699"/>
                </a:moveTo>
                <a:lnTo>
                  <a:pt x="633656" y="76699"/>
                </a:lnTo>
                <a:lnTo>
                  <a:pt x="681659" y="78747"/>
                </a:lnTo>
                <a:lnTo>
                  <a:pt x="728539" y="84781"/>
                </a:lnTo>
                <a:lnTo>
                  <a:pt x="774128" y="94632"/>
                </a:lnTo>
                <a:lnTo>
                  <a:pt x="818256" y="108130"/>
                </a:lnTo>
                <a:lnTo>
                  <a:pt x="860756" y="125108"/>
                </a:lnTo>
                <a:lnTo>
                  <a:pt x="901460" y="145398"/>
                </a:lnTo>
                <a:lnTo>
                  <a:pt x="940199" y="168830"/>
                </a:lnTo>
                <a:lnTo>
                  <a:pt x="976806" y="195236"/>
                </a:lnTo>
                <a:lnTo>
                  <a:pt x="1011112" y="224447"/>
                </a:lnTo>
                <a:lnTo>
                  <a:pt x="1042948" y="256296"/>
                </a:lnTo>
                <a:lnTo>
                  <a:pt x="1072148" y="290613"/>
                </a:lnTo>
                <a:lnTo>
                  <a:pt x="1098542" y="327231"/>
                </a:lnTo>
                <a:lnTo>
                  <a:pt x="1121963" y="365980"/>
                </a:lnTo>
                <a:lnTo>
                  <a:pt x="1142241" y="406692"/>
                </a:lnTo>
                <a:lnTo>
                  <a:pt x="1159210" y="449199"/>
                </a:lnTo>
                <a:lnTo>
                  <a:pt x="1172701" y="493332"/>
                </a:lnTo>
                <a:lnTo>
                  <a:pt x="1182546" y="538922"/>
                </a:lnTo>
                <a:lnTo>
                  <a:pt x="1188576" y="585802"/>
                </a:lnTo>
                <a:lnTo>
                  <a:pt x="1190623" y="633802"/>
                </a:lnTo>
                <a:lnTo>
                  <a:pt x="1188576" y="681785"/>
                </a:lnTo>
                <a:lnTo>
                  <a:pt x="1182546" y="728649"/>
                </a:lnTo>
                <a:lnTo>
                  <a:pt x="1172701" y="774224"/>
                </a:lnTo>
                <a:lnTo>
                  <a:pt x="1159210" y="818344"/>
                </a:lnTo>
                <a:lnTo>
                  <a:pt x="1142241" y="860838"/>
                </a:lnTo>
                <a:lnTo>
                  <a:pt x="1121963" y="901539"/>
                </a:lnTo>
                <a:lnTo>
                  <a:pt x="1098542" y="940278"/>
                </a:lnTo>
                <a:lnTo>
                  <a:pt x="1072148" y="976886"/>
                </a:lnTo>
                <a:lnTo>
                  <a:pt x="1042948" y="1011196"/>
                </a:lnTo>
                <a:lnTo>
                  <a:pt x="1011112" y="1043037"/>
                </a:lnTo>
                <a:lnTo>
                  <a:pt x="976806" y="1072243"/>
                </a:lnTo>
                <a:lnTo>
                  <a:pt x="940199" y="1098644"/>
                </a:lnTo>
                <a:lnTo>
                  <a:pt x="901460" y="1122071"/>
                </a:lnTo>
                <a:lnTo>
                  <a:pt x="860756" y="1142357"/>
                </a:lnTo>
                <a:lnTo>
                  <a:pt x="818256" y="1159332"/>
                </a:lnTo>
                <a:lnTo>
                  <a:pt x="774128" y="1172829"/>
                </a:lnTo>
                <a:lnTo>
                  <a:pt x="728539" y="1182678"/>
                </a:lnTo>
                <a:lnTo>
                  <a:pt x="681659" y="1188711"/>
                </a:lnTo>
                <a:lnTo>
                  <a:pt x="633656" y="1190759"/>
                </a:lnTo>
                <a:lnTo>
                  <a:pt x="935368" y="1190759"/>
                </a:lnTo>
                <a:lnTo>
                  <a:pt x="978483" y="1165259"/>
                </a:lnTo>
                <a:lnTo>
                  <a:pt x="1014808" y="1139771"/>
                </a:lnTo>
                <a:lnTo>
                  <a:pt x="1049214" y="1111870"/>
                </a:lnTo>
                <a:lnTo>
                  <a:pt x="1081578" y="1081680"/>
                </a:lnTo>
                <a:lnTo>
                  <a:pt x="1111776" y="1049324"/>
                </a:lnTo>
                <a:lnTo>
                  <a:pt x="1139685" y="1014925"/>
                </a:lnTo>
                <a:lnTo>
                  <a:pt x="1165181" y="978608"/>
                </a:lnTo>
                <a:lnTo>
                  <a:pt x="1188140" y="940495"/>
                </a:lnTo>
                <a:lnTo>
                  <a:pt x="1208439" y="900710"/>
                </a:lnTo>
                <a:lnTo>
                  <a:pt x="1225955" y="859376"/>
                </a:lnTo>
                <a:lnTo>
                  <a:pt x="1240562" y="816618"/>
                </a:lnTo>
                <a:lnTo>
                  <a:pt x="1252139" y="772558"/>
                </a:lnTo>
                <a:lnTo>
                  <a:pt x="1260562" y="727319"/>
                </a:lnTo>
                <a:lnTo>
                  <a:pt x="1265706" y="681026"/>
                </a:lnTo>
                <a:lnTo>
                  <a:pt x="1267448" y="633802"/>
                </a:lnTo>
                <a:lnTo>
                  <a:pt x="1265706" y="586563"/>
                </a:lnTo>
                <a:lnTo>
                  <a:pt x="1260562" y="540256"/>
                </a:lnTo>
                <a:lnTo>
                  <a:pt x="1252139" y="495006"/>
                </a:lnTo>
                <a:lnTo>
                  <a:pt x="1240562" y="450934"/>
                </a:lnTo>
                <a:lnTo>
                  <a:pt x="1225955" y="408166"/>
                </a:lnTo>
                <a:lnTo>
                  <a:pt x="1208439" y="366824"/>
                </a:lnTo>
                <a:lnTo>
                  <a:pt x="1188140" y="327031"/>
                </a:lnTo>
                <a:lnTo>
                  <a:pt x="1165181" y="288911"/>
                </a:lnTo>
                <a:lnTo>
                  <a:pt x="1139685" y="252588"/>
                </a:lnTo>
                <a:lnTo>
                  <a:pt x="1111776" y="218184"/>
                </a:lnTo>
                <a:lnTo>
                  <a:pt x="1081578" y="185824"/>
                </a:lnTo>
                <a:lnTo>
                  <a:pt x="1049214" y="155630"/>
                </a:lnTo>
                <a:lnTo>
                  <a:pt x="1014808" y="127726"/>
                </a:lnTo>
                <a:lnTo>
                  <a:pt x="978483" y="102235"/>
                </a:lnTo>
                <a:lnTo>
                  <a:pt x="940364" y="79282"/>
                </a:lnTo>
                <a:lnTo>
                  <a:pt x="935300" y="76699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2233780" y="2391872"/>
            <a:ext cx="668861" cy="668861"/>
          </a:xfrm>
          <a:custGeom>
            <a:rect b="b" l="l" r="r" t="t"/>
            <a:pathLst>
              <a:path extrusionOk="0" h="1470025" w="1470025">
                <a:moveTo>
                  <a:pt x="734783" y="0"/>
                </a:moveTo>
                <a:lnTo>
                  <a:pt x="686472" y="1563"/>
                </a:lnTo>
                <a:lnTo>
                  <a:pt x="638996" y="6187"/>
                </a:lnTo>
                <a:lnTo>
                  <a:pt x="592450" y="13776"/>
                </a:lnTo>
                <a:lnTo>
                  <a:pt x="546932" y="24233"/>
                </a:lnTo>
                <a:lnTo>
                  <a:pt x="502539" y="37461"/>
                </a:lnTo>
                <a:lnTo>
                  <a:pt x="459368" y="53364"/>
                </a:lnTo>
                <a:lnTo>
                  <a:pt x="417515" y="71843"/>
                </a:lnTo>
                <a:lnTo>
                  <a:pt x="377077" y="92803"/>
                </a:lnTo>
                <a:lnTo>
                  <a:pt x="338151" y="116147"/>
                </a:lnTo>
                <a:lnTo>
                  <a:pt x="300834" y="141777"/>
                </a:lnTo>
                <a:lnTo>
                  <a:pt x="265223" y="169597"/>
                </a:lnTo>
                <a:lnTo>
                  <a:pt x="231415" y="199511"/>
                </a:lnTo>
                <a:lnTo>
                  <a:pt x="199506" y="231420"/>
                </a:lnTo>
                <a:lnTo>
                  <a:pt x="169593" y="265229"/>
                </a:lnTo>
                <a:lnTo>
                  <a:pt x="141773" y="300841"/>
                </a:lnTo>
                <a:lnTo>
                  <a:pt x="116144" y="338158"/>
                </a:lnTo>
                <a:lnTo>
                  <a:pt x="92800" y="377085"/>
                </a:lnTo>
                <a:lnTo>
                  <a:pt x="71841" y="417523"/>
                </a:lnTo>
                <a:lnTo>
                  <a:pt x="53362" y="459376"/>
                </a:lnTo>
                <a:lnTo>
                  <a:pt x="37460" y="502548"/>
                </a:lnTo>
                <a:lnTo>
                  <a:pt x="24233" y="546942"/>
                </a:lnTo>
                <a:lnTo>
                  <a:pt x="13776" y="592460"/>
                </a:lnTo>
                <a:lnTo>
                  <a:pt x="6187" y="639006"/>
                </a:lnTo>
                <a:lnTo>
                  <a:pt x="1562" y="686483"/>
                </a:lnTo>
                <a:lnTo>
                  <a:pt x="0" y="734794"/>
                </a:lnTo>
                <a:lnTo>
                  <a:pt x="1562" y="783093"/>
                </a:lnTo>
                <a:lnTo>
                  <a:pt x="6187" y="830561"/>
                </a:lnTo>
                <a:lnTo>
                  <a:pt x="13776" y="877099"/>
                </a:lnTo>
                <a:lnTo>
                  <a:pt x="24233" y="922610"/>
                </a:lnTo>
                <a:lnTo>
                  <a:pt x="37460" y="966999"/>
                </a:lnTo>
                <a:lnTo>
                  <a:pt x="53362" y="1010168"/>
                </a:lnTo>
                <a:lnTo>
                  <a:pt x="71841" y="1052019"/>
                </a:lnTo>
                <a:lnTo>
                  <a:pt x="92800" y="1092457"/>
                </a:lnTo>
                <a:lnTo>
                  <a:pt x="116144" y="1131383"/>
                </a:lnTo>
                <a:lnTo>
                  <a:pt x="141773" y="1168702"/>
                </a:lnTo>
                <a:lnTo>
                  <a:pt x="169593" y="1204315"/>
                </a:lnTo>
                <a:lnTo>
                  <a:pt x="199506" y="1238127"/>
                </a:lnTo>
                <a:lnTo>
                  <a:pt x="231415" y="1270039"/>
                </a:lnTo>
                <a:lnTo>
                  <a:pt x="265223" y="1299956"/>
                </a:lnTo>
                <a:lnTo>
                  <a:pt x="300834" y="1327781"/>
                </a:lnTo>
                <a:lnTo>
                  <a:pt x="338151" y="1353415"/>
                </a:lnTo>
                <a:lnTo>
                  <a:pt x="377077" y="1376763"/>
                </a:lnTo>
                <a:lnTo>
                  <a:pt x="417515" y="1397727"/>
                </a:lnTo>
                <a:lnTo>
                  <a:pt x="459368" y="1416210"/>
                </a:lnTo>
                <a:lnTo>
                  <a:pt x="502539" y="1432116"/>
                </a:lnTo>
                <a:lnTo>
                  <a:pt x="546932" y="1445348"/>
                </a:lnTo>
                <a:lnTo>
                  <a:pt x="592450" y="1455807"/>
                </a:lnTo>
                <a:lnTo>
                  <a:pt x="638996" y="1463399"/>
                </a:lnTo>
                <a:lnTo>
                  <a:pt x="686472" y="1468025"/>
                </a:lnTo>
                <a:lnTo>
                  <a:pt x="734783" y="1469588"/>
                </a:lnTo>
                <a:lnTo>
                  <a:pt x="783098" y="1468025"/>
                </a:lnTo>
                <a:lnTo>
                  <a:pt x="830578" y="1463399"/>
                </a:lnTo>
                <a:lnTo>
                  <a:pt x="877126" y="1455807"/>
                </a:lnTo>
                <a:lnTo>
                  <a:pt x="922646" y="1445348"/>
                </a:lnTo>
                <a:lnTo>
                  <a:pt x="967041" y="1432116"/>
                </a:lnTo>
                <a:lnTo>
                  <a:pt x="1010214" y="1416210"/>
                </a:lnTo>
                <a:lnTo>
                  <a:pt x="1052068" y="1397727"/>
                </a:lnTo>
                <a:lnTo>
                  <a:pt x="1092507" y="1376763"/>
                </a:lnTo>
                <a:lnTo>
                  <a:pt x="1131433" y="1353415"/>
                </a:lnTo>
                <a:lnTo>
                  <a:pt x="1168750" y="1327781"/>
                </a:lnTo>
                <a:lnTo>
                  <a:pt x="1204361" y="1299956"/>
                </a:lnTo>
                <a:lnTo>
                  <a:pt x="1238169" y="1270039"/>
                </a:lnTo>
                <a:lnTo>
                  <a:pt x="1270078" y="1238127"/>
                </a:lnTo>
                <a:lnTo>
                  <a:pt x="1299990" y="1204315"/>
                </a:lnTo>
                <a:lnTo>
                  <a:pt x="1327809" y="1168702"/>
                </a:lnTo>
                <a:lnTo>
                  <a:pt x="1353439" y="1131383"/>
                </a:lnTo>
                <a:lnTo>
                  <a:pt x="1376781" y="1092457"/>
                </a:lnTo>
                <a:lnTo>
                  <a:pt x="1397740" y="1052019"/>
                </a:lnTo>
                <a:lnTo>
                  <a:pt x="1416218" y="1010168"/>
                </a:lnTo>
                <a:lnTo>
                  <a:pt x="1432119" y="966999"/>
                </a:lnTo>
                <a:lnTo>
                  <a:pt x="1445346" y="922610"/>
                </a:lnTo>
                <a:lnTo>
                  <a:pt x="1455802" y="877099"/>
                </a:lnTo>
                <a:lnTo>
                  <a:pt x="1463391" y="830561"/>
                </a:lnTo>
                <a:lnTo>
                  <a:pt x="1468015" y="783093"/>
                </a:lnTo>
                <a:lnTo>
                  <a:pt x="1469578" y="734794"/>
                </a:lnTo>
                <a:lnTo>
                  <a:pt x="1468015" y="686483"/>
                </a:lnTo>
                <a:lnTo>
                  <a:pt x="1463391" y="639006"/>
                </a:lnTo>
                <a:lnTo>
                  <a:pt x="1455802" y="592460"/>
                </a:lnTo>
                <a:lnTo>
                  <a:pt x="1445346" y="546942"/>
                </a:lnTo>
                <a:lnTo>
                  <a:pt x="1432119" y="502548"/>
                </a:lnTo>
                <a:lnTo>
                  <a:pt x="1416218" y="459376"/>
                </a:lnTo>
                <a:lnTo>
                  <a:pt x="1397740" y="417523"/>
                </a:lnTo>
                <a:lnTo>
                  <a:pt x="1376781" y="377085"/>
                </a:lnTo>
                <a:lnTo>
                  <a:pt x="1353439" y="338158"/>
                </a:lnTo>
                <a:lnTo>
                  <a:pt x="1327809" y="300841"/>
                </a:lnTo>
                <a:lnTo>
                  <a:pt x="1299990" y="265229"/>
                </a:lnTo>
                <a:lnTo>
                  <a:pt x="1270078" y="231420"/>
                </a:lnTo>
                <a:lnTo>
                  <a:pt x="1238169" y="199511"/>
                </a:lnTo>
                <a:lnTo>
                  <a:pt x="1204361" y="169597"/>
                </a:lnTo>
                <a:lnTo>
                  <a:pt x="1168750" y="141777"/>
                </a:lnTo>
                <a:lnTo>
                  <a:pt x="1131433" y="116147"/>
                </a:lnTo>
                <a:lnTo>
                  <a:pt x="1092507" y="92803"/>
                </a:lnTo>
                <a:lnTo>
                  <a:pt x="1052068" y="71843"/>
                </a:lnTo>
                <a:lnTo>
                  <a:pt x="1010214" y="53364"/>
                </a:lnTo>
                <a:lnTo>
                  <a:pt x="967041" y="37461"/>
                </a:lnTo>
                <a:lnTo>
                  <a:pt x="922646" y="24233"/>
                </a:lnTo>
                <a:lnTo>
                  <a:pt x="877126" y="13776"/>
                </a:lnTo>
                <a:lnTo>
                  <a:pt x="830578" y="6187"/>
                </a:lnTo>
                <a:lnTo>
                  <a:pt x="783098" y="1563"/>
                </a:lnTo>
                <a:lnTo>
                  <a:pt x="7347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0"/>
          <p:cNvSpPr/>
          <p:nvPr/>
        </p:nvSpPr>
        <p:spPr>
          <a:xfrm>
            <a:off x="2279777" y="2436359"/>
            <a:ext cx="576983" cy="576983"/>
          </a:xfrm>
          <a:custGeom>
            <a:rect b="b" l="l" r="r" t="t"/>
            <a:pathLst>
              <a:path extrusionOk="0" h="1268095" w="1268095">
                <a:moveTo>
                  <a:pt x="633656" y="0"/>
                </a:moveTo>
                <a:lnTo>
                  <a:pt x="586434" y="1741"/>
                </a:lnTo>
                <a:lnTo>
                  <a:pt x="540144" y="6883"/>
                </a:lnTo>
                <a:lnTo>
                  <a:pt x="494908" y="15302"/>
                </a:lnTo>
                <a:lnTo>
                  <a:pt x="450850" y="26874"/>
                </a:lnTo>
                <a:lnTo>
                  <a:pt x="408094" y="41476"/>
                </a:lnTo>
                <a:lnTo>
                  <a:pt x="366763" y="58985"/>
                </a:lnTo>
                <a:lnTo>
                  <a:pt x="326980" y="79277"/>
                </a:lnTo>
                <a:lnTo>
                  <a:pt x="288869" y="102229"/>
                </a:lnTo>
                <a:lnTo>
                  <a:pt x="252553" y="127717"/>
                </a:lnTo>
                <a:lnTo>
                  <a:pt x="218156" y="155617"/>
                </a:lnTo>
                <a:lnTo>
                  <a:pt x="185801" y="185807"/>
                </a:lnTo>
                <a:lnTo>
                  <a:pt x="155613" y="218162"/>
                </a:lnTo>
                <a:lnTo>
                  <a:pt x="127713" y="252560"/>
                </a:lnTo>
                <a:lnTo>
                  <a:pt x="102226" y="288876"/>
                </a:lnTo>
                <a:lnTo>
                  <a:pt x="79275" y="326988"/>
                </a:lnTo>
                <a:lnTo>
                  <a:pt x="58983" y="366771"/>
                </a:lnTo>
                <a:lnTo>
                  <a:pt x="41475" y="408103"/>
                </a:lnTo>
                <a:lnTo>
                  <a:pt x="26873" y="450860"/>
                </a:lnTo>
                <a:lnTo>
                  <a:pt x="15301" y="494918"/>
                </a:lnTo>
                <a:lnTo>
                  <a:pt x="6882" y="540154"/>
                </a:lnTo>
                <a:lnTo>
                  <a:pt x="1741" y="586445"/>
                </a:lnTo>
                <a:lnTo>
                  <a:pt x="0" y="633666"/>
                </a:lnTo>
                <a:lnTo>
                  <a:pt x="1741" y="680908"/>
                </a:lnTo>
                <a:lnTo>
                  <a:pt x="6882" y="727217"/>
                </a:lnTo>
                <a:lnTo>
                  <a:pt x="15301" y="772470"/>
                </a:lnTo>
                <a:lnTo>
                  <a:pt x="26873" y="816543"/>
                </a:lnTo>
                <a:lnTo>
                  <a:pt x="41475" y="859314"/>
                </a:lnTo>
                <a:lnTo>
                  <a:pt x="58983" y="900658"/>
                </a:lnTo>
                <a:lnTo>
                  <a:pt x="79275" y="940452"/>
                </a:lnTo>
                <a:lnTo>
                  <a:pt x="102226" y="978573"/>
                </a:lnTo>
                <a:lnTo>
                  <a:pt x="127713" y="1014897"/>
                </a:lnTo>
                <a:lnTo>
                  <a:pt x="155613" y="1049302"/>
                </a:lnTo>
                <a:lnTo>
                  <a:pt x="185801" y="1081663"/>
                </a:lnTo>
                <a:lnTo>
                  <a:pt x="218156" y="1111857"/>
                </a:lnTo>
                <a:lnTo>
                  <a:pt x="252553" y="1139762"/>
                </a:lnTo>
                <a:lnTo>
                  <a:pt x="288869" y="1165253"/>
                </a:lnTo>
                <a:lnTo>
                  <a:pt x="326980" y="1188207"/>
                </a:lnTo>
                <a:lnTo>
                  <a:pt x="366763" y="1208501"/>
                </a:lnTo>
                <a:lnTo>
                  <a:pt x="408094" y="1226011"/>
                </a:lnTo>
                <a:lnTo>
                  <a:pt x="450850" y="1240614"/>
                </a:lnTo>
                <a:lnTo>
                  <a:pt x="494908" y="1252187"/>
                </a:lnTo>
                <a:lnTo>
                  <a:pt x="540144" y="1260606"/>
                </a:lnTo>
                <a:lnTo>
                  <a:pt x="586434" y="1265748"/>
                </a:lnTo>
                <a:lnTo>
                  <a:pt x="633656" y="1267490"/>
                </a:lnTo>
                <a:lnTo>
                  <a:pt x="680899" y="1265748"/>
                </a:lnTo>
                <a:lnTo>
                  <a:pt x="727209" y="1260606"/>
                </a:lnTo>
                <a:lnTo>
                  <a:pt x="772463" y="1252187"/>
                </a:lnTo>
                <a:lnTo>
                  <a:pt x="816537" y="1240614"/>
                </a:lnTo>
                <a:lnTo>
                  <a:pt x="859307" y="1226011"/>
                </a:lnTo>
                <a:lnTo>
                  <a:pt x="900652" y="1208501"/>
                </a:lnTo>
                <a:lnTo>
                  <a:pt x="935708" y="1190623"/>
                </a:lnTo>
                <a:lnTo>
                  <a:pt x="633656" y="1190623"/>
                </a:lnTo>
                <a:lnTo>
                  <a:pt x="585671" y="1188576"/>
                </a:lnTo>
                <a:lnTo>
                  <a:pt x="538806" y="1182546"/>
                </a:lnTo>
                <a:lnTo>
                  <a:pt x="493229" y="1172701"/>
                </a:lnTo>
                <a:lnTo>
                  <a:pt x="449109" y="1159210"/>
                </a:lnTo>
                <a:lnTo>
                  <a:pt x="406614" y="1142242"/>
                </a:lnTo>
                <a:lnTo>
                  <a:pt x="365912" y="1121963"/>
                </a:lnTo>
                <a:lnTo>
                  <a:pt x="327172" y="1098543"/>
                </a:lnTo>
                <a:lnTo>
                  <a:pt x="290563" y="1072149"/>
                </a:lnTo>
                <a:lnTo>
                  <a:pt x="256253" y="1042949"/>
                </a:lnTo>
                <a:lnTo>
                  <a:pt x="224411" y="1011113"/>
                </a:lnTo>
                <a:lnTo>
                  <a:pt x="195205" y="976808"/>
                </a:lnTo>
                <a:lnTo>
                  <a:pt x="168804" y="940202"/>
                </a:lnTo>
                <a:lnTo>
                  <a:pt x="145376" y="901463"/>
                </a:lnTo>
                <a:lnTo>
                  <a:pt x="125091" y="860760"/>
                </a:lnTo>
                <a:lnTo>
                  <a:pt x="108115" y="818261"/>
                </a:lnTo>
                <a:lnTo>
                  <a:pt x="94619" y="774134"/>
                </a:lnTo>
                <a:lnTo>
                  <a:pt x="84770" y="728547"/>
                </a:lnTo>
                <a:lnTo>
                  <a:pt x="78737" y="681668"/>
                </a:lnTo>
                <a:lnTo>
                  <a:pt x="76688" y="633666"/>
                </a:lnTo>
                <a:lnTo>
                  <a:pt x="78737" y="585682"/>
                </a:lnTo>
                <a:lnTo>
                  <a:pt x="84770" y="538817"/>
                </a:lnTo>
                <a:lnTo>
                  <a:pt x="94619" y="493240"/>
                </a:lnTo>
                <a:lnTo>
                  <a:pt x="108115" y="449119"/>
                </a:lnTo>
                <a:lnTo>
                  <a:pt x="125091" y="406624"/>
                </a:lnTo>
                <a:lnTo>
                  <a:pt x="145376" y="365922"/>
                </a:lnTo>
                <a:lnTo>
                  <a:pt x="168804" y="327183"/>
                </a:lnTo>
                <a:lnTo>
                  <a:pt x="195205" y="290573"/>
                </a:lnTo>
                <a:lnTo>
                  <a:pt x="224411" y="256264"/>
                </a:lnTo>
                <a:lnTo>
                  <a:pt x="256253" y="224422"/>
                </a:lnTo>
                <a:lnTo>
                  <a:pt x="290563" y="195216"/>
                </a:lnTo>
                <a:lnTo>
                  <a:pt x="327172" y="168815"/>
                </a:lnTo>
                <a:lnTo>
                  <a:pt x="365912" y="145387"/>
                </a:lnTo>
                <a:lnTo>
                  <a:pt x="406614" y="125101"/>
                </a:lnTo>
                <a:lnTo>
                  <a:pt x="449109" y="108126"/>
                </a:lnTo>
                <a:lnTo>
                  <a:pt x="493229" y="94629"/>
                </a:lnTo>
                <a:lnTo>
                  <a:pt x="538806" y="84780"/>
                </a:lnTo>
                <a:lnTo>
                  <a:pt x="585671" y="78747"/>
                </a:lnTo>
                <a:lnTo>
                  <a:pt x="633656" y="76699"/>
                </a:lnTo>
                <a:lnTo>
                  <a:pt x="935389" y="76699"/>
                </a:lnTo>
                <a:lnTo>
                  <a:pt x="900652" y="58985"/>
                </a:lnTo>
                <a:lnTo>
                  <a:pt x="859307" y="41476"/>
                </a:lnTo>
                <a:lnTo>
                  <a:pt x="816537" y="26874"/>
                </a:lnTo>
                <a:lnTo>
                  <a:pt x="772463" y="15302"/>
                </a:lnTo>
                <a:lnTo>
                  <a:pt x="727209" y="6883"/>
                </a:lnTo>
                <a:lnTo>
                  <a:pt x="680899" y="1741"/>
                </a:lnTo>
                <a:lnTo>
                  <a:pt x="633656" y="0"/>
                </a:lnTo>
                <a:close/>
              </a:path>
              <a:path extrusionOk="0" h="1268095" w="1268095">
                <a:moveTo>
                  <a:pt x="935389" y="76699"/>
                </a:moveTo>
                <a:lnTo>
                  <a:pt x="633656" y="76699"/>
                </a:lnTo>
                <a:lnTo>
                  <a:pt x="681660" y="78747"/>
                </a:lnTo>
                <a:lnTo>
                  <a:pt x="728544" y="84780"/>
                </a:lnTo>
                <a:lnTo>
                  <a:pt x="774137" y="94629"/>
                </a:lnTo>
                <a:lnTo>
                  <a:pt x="818271" y="108126"/>
                </a:lnTo>
                <a:lnTo>
                  <a:pt x="860779" y="125101"/>
                </a:lnTo>
                <a:lnTo>
                  <a:pt x="901492" y="145387"/>
                </a:lnTo>
                <a:lnTo>
                  <a:pt x="940241" y="168815"/>
                </a:lnTo>
                <a:lnTo>
                  <a:pt x="976858" y="195216"/>
                </a:lnTo>
                <a:lnTo>
                  <a:pt x="1011174" y="224422"/>
                </a:lnTo>
                <a:lnTo>
                  <a:pt x="1043022" y="256264"/>
                </a:lnTo>
                <a:lnTo>
                  <a:pt x="1072232" y="290573"/>
                </a:lnTo>
                <a:lnTo>
                  <a:pt x="1098636" y="327183"/>
                </a:lnTo>
                <a:lnTo>
                  <a:pt x="1122067" y="365922"/>
                </a:lnTo>
                <a:lnTo>
                  <a:pt x="1142354" y="406624"/>
                </a:lnTo>
                <a:lnTo>
                  <a:pt x="1159331" y="449119"/>
                </a:lnTo>
                <a:lnTo>
                  <a:pt x="1172828" y="493240"/>
                </a:lnTo>
                <a:lnTo>
                  <a:pt x="1182677" y="538817"/>
                </a:lnTo>
                <a:lnTo>
                  <a:pt x="1188711" y="585682"/>
                </a:lnTo>
                <a:lnTo>
                  <a:pt x="1190759" y="633666"/>
                </a:lnTo>
                <a:lnTo>
                  <a:pt x="1188711" y="681668"/>
                </a:lnTo>
                <a:lnTo>
                  <a:pt x="1182677" y="728547"/>
                </a:lnTo>
                <a:lnTo>
                  <a:pt x="1172828" y="774134"/>
                </a:lnTo>
                <a:lnTo>
                  <a:pt x="1159331" y="818261"/>
                </a:lnTo>
                <a:lnTo>
                  <a:pt x="1142354" y="860760"/>
                </a:lnTo>
                <a:lnTo>
                  <a:pt x="1122067" y="901463"/>
                </a:lnTo>
                <a:lnTo>
                  <a:pt x="1098636" y="940202"/>
                </a:lnTo>
                <a:lnTo>
                  <a:pt x="1072232" y="976808"/>
                </a:lnTo>
                <a:lnTo>
                  <a:pt x="1043022" y="1011113"/>
                </a:lnTo>
                <a:lnTo>
                  <a:pt x="1011174" y="1042949"/>
                </a:lnTo>
                <a:lnTo>
                  <a:pt x="976858" y="1072149"/>
                </a:lnTo>
                <a:lnTo>
                  <a:pt x="940241" y="1098543"/>
                </a:lnTo>
                <a:lnTo>
                  <a:pt x="901492" y="1121963"/>
                </a:lnTo>
                <a:lnTo>
                  <a:pt x="860779" y="1142242"/>
                </a:lnTo>
                <a:lnTo>
                  <a:pt x="818271" y="1159210"/>
                </a:lnTo>
                <a:lnTo>
                  <a:pt x="774137" y="1172701"/>
                </a:lnTo>
                <a:lnTo>
                  <a:pt x="728544" y="1182546"/>
                </a:lnTo>
                <a:lnTo>
                  <a:pt x="681660" y="1188576"/>
                </a:lnTo>
                <a:lnTo>
                  <a:pt x="633656" y="1190623"/>
                </a:lnTo>
                <a:lnTo>
                  <a:pt x="935708" y="1190623"/>
                </a:lnTo>
                <a:lnTo>
                  <a:pt x="978567" y="1165253"/>
                </a:lnTo>
                <a:lnTo>
                  <a:pt x="1014891" y="1139762"/>
                </a:lnTo>
                <a:lnTo>
                  <a:pt x="1049295" y="1111857"/>
                </a:lnTo>
                <a:lnTo>
                  <a:pt x="1081656" y="1081663"/>
                </a:lnTo>
                <a:lnTo>
                  <a:pt x="1111850" y="1049302"/>
                </a:lnTo>
                <a:lnTo>
                  <a:pt x="1139754" y="1014897"/>
                </a:lnTo>
                <a:lnTo>
                  <a:pt x="1165245" y="978573"/>
                </a:lnTo>
                <a:lnTo>
                  <a:pt x="1188199" y="940452"/>
                </a:lnTo>
                <a:lnTo>
                  <a:pt x="1208492" y="900658"/>
                </a:lnTo>
                <a:lnTo>
                  <a:pt x="1226002" y="859314"/>
                </a:lnTo>
                <a:lnTo>
                  <a:pt x="1240605" y="816543"/>
                </a:lnTo>
                <a:lnTo>
                  <a:pt x="1252177" y="772470"/>
                </a:lnTo>
                <a:lnTo>
                  <a:pt x="1260596" y="727217"/>
                </a:lnTo>
                <a:lnTo>
                  <a:pt x="1265738" y="680908"/>
                </a:lnTo>
                <a:lnTo>
                  <a:pt x="1267479" y="633666"/>
                </a:lnTo>
                <a:lnTo>
                  <a:pt x="1265738" y="586445"/>
                </a:lnTo>
                <a:lnTo>
                  <a:pt x="1260596" y="540154"/>
                </a:lnTo>
                <a:lnTo>
                  <a:pt x="1252177" y="494918"/>
                </a:lnTo>
                <a:lnTo>
                  <a:pt x="1240605" y="450860"/>
                </a:lnTo>
                <a:lnTo>
                  <a:pt x="1226002" y="408103"/>
                </a:lnTo>
                <a:lnTo>
                  <a:pt x="1208492" y="366771"/>
                </a:lnTo>
                <a:lnTo>
                  <a:pt x="1188199" y="326988"/>
                </a:lnTo>
                <a:lnTo>
                  <a:pt x="1165245" y="288876"/>
                </a:lnTo>
                <a:lnTo>
                  <a:pt x="1139754" y="252560"/>
                </a:lnTo>
                <a:lnTo>
                  <a:pt x="1111850" y="218162"/>
                </a:lnTo>
                <a:lnTo>
                  <a:pt x="1081656" y="185807"/>
                </a:lnTo>
                <a:lnTo>
                  <a:pt x="1049295" y="155617"/>
                </a:lnTo>
                <a:lnTo>
                  <a:pt x="1014891" y="127717"/>
                </a:lnTo>
                <a:lnTo>
                  <a:pt x="978567" y="102229"/>
                </a:lnTo>
                <a:lnTo>
                  <a:pt x="940446" y="79277"/>
                </a:lnTo>
                <a:lnTo>
                  <a:pt x="935389" y="76699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2775654" y="3307532"/>
            <a:ext cx="668861" cy="668861"/>
          </a:xfrm>
          <a:custGeom>
            <a:rect b="b" l="l" r="r" t="t"/>
            <a:pathLst>
              <a:path extrusionOk="0" h="1470025" w="1470025">
                <a:moveTo>
                  <a:pt x="734783" y="0"/>
                </a:moveTo>
                <a:lnTo>
                  <a:pt x="686474" y="1562"/>
                </a:lnTo>
                <a:lnTo>
                  <a:pt x="638998" y="6186"/>
                </a:lnTo>
                <a:lnTo>
                  <a:pt x="592453" y="13775"/>
                </a:lnTo>
                <a:lnTo>
                  <a:pt x="546936" y="24231"/>
                </a:lnTo>
                <a:lnTo>
                  <a:pt x="502543" y="37457"/>
                </a:lnTo>
                <a:lnTo>
                  <a:pt x="459372" y="53358"/>
                </a:lnTo>
                <a:lnTo>
                  <a:pt x="417519" y="71835"/>
                </a:lnTo>
                <a:lnTo>
                  <a:pt x="377081" y="92792"/>
                </a:lnTo>
                <a:lnTo>
                  <a:pt x="338156" y="116132"/>
                </a:lnTo>
                <a:lnTo>
                  <a:pt x="300839" y="141759"/>
                </a:lnTo>
                <a:lnTo>
                  <a:pt x="265228" y="169575"/>
                </a:lnTo>
                <a:lnTo>
                  <a:pt x="231419" y="199484"/>
                </a:lnTo>
                <a:lnTo>
                  <a:pt x="199509" y="231389"/>
                </a:lnTo>
                <a:lnTo>
                  <a:pt x="169596" y="265192"/>
                </a:lnTo>
                <a:lnTo>
                  <a:pt x="141776" y="300798"/>
                </a:lnTo>
                <a:lnTo>
                  <a:pt x="116146" y="338109"/>
                </a:lnTo>
                <a:lnTo>
                  <a:pt x="92803" y="377028"/>
                </a:lnTo>
                <a:lnTo>
                  <a:pt x="71843" y="417458"/>
                </a:lnTo>
                <a:lnTo>
                  <a:pt x="53363" y="459304"/>
                </a:lnTo>
                <a:lnTo>
                  <a:pt x="37461" y="502467"/>
                </a:lnTo>
                <a:lnTo>
                  <a:pt x="24233" y="546850"/>
                </a:lnTo>
                <a:lnTo>
                  <a:pt x="13776" y="592358"/>
                </a:lnTo>
                <a:lnTo>
                  <a:pt x="6187" y="638893"/>
                </a:lnTo>
                <a:lnTo>
                  <a:pt x="1563" y="686359"/>
                </a:lnTo>
                <a:lnTo>
                  <a:pt x="0" y="734658"/>
                </a:lnTo>
                <a:lnTo>
                  <a:pt x="1563" y="782972"/>
                </a:lnTo>
                <a:lnTo>
                  <a:pt x="6187" y="830452"/>
                </a:lnTo>
                <a:lnTo>
                  <a:pt x="13776" y="877000"/>
                </a:lnTo>
                <a:lnTo>
                  <a:pt x="24233" y="922520"/>
                </a:lnTo>
                <a:lnTo>
                  <a:pt x="37461" y="966915"/>
                </a:lnTo>
                <a:lnTo>
                  <a:pt x="53363" y="1010088"/>
                </a:lnTo>
                <a:lnTo>
                  <a:pt x="71843" y="1051942"/>
                </a:lnTo>
                <a:lnTo>
                  <a:pt x="92803" y="1092381"/>
                </a:lnTo>
                <a:lnTo>
                  <a:pt x="116146" y="1131307"/>
                </a:lnTo>
                <a:lnTo>
                  <a:pt x="141776" y="1168624"/>
                </a:lnTo>
                <a:lnTo>
                  <a:pt x="169596" y="1204235"/>
                </a:lnTo>
                <a:lnTo>
                  <a:pt x="199509" y="1238044"/>
                </a:lnTo>
                <a:lnTo>
                  <a:pt x="231419" y="1269952"/>
                </a:lnTo>
                <a:lnTo>
                  <a:pt x="265228" y="1299865"/>
                </a:lnTo>
                <a:lnTo>
                  <a:pt x="300839" y="1327684"/>
                </a:lnTo>
                <a:lnTo>
                  <a:pt x="338156" y="1353313"/>
                </a:lnTo>
                <a:lnTo>
                  <a:pt x="377081" y="1376655"/>
                </a:lnTo>
                <a:lnTo>
                  <a:pt x="417519" y="1397614"/>
                </a:lnTo>
                <a:lnTo>
                  <a:pt x="459372" y="1416092"/>
                </a:lnTo>
                <a:lnTo>
                  <a:pt x="502543" y="1431993"/>
                </a:lnTo>
                <a:lnTo>
                  <a:pt x="546936" y="1445220"/>
                </a:lnTo>
                <a:lnTo>
                  <a:pt x="592453" y="1455677"/>
                </a:lnTo>
                <a:lnTo>
                  <a:pt x="638998" y="1463265"/>
                </a:lnTo>
                <a:lnTo>
                  <a:pt x="686474" y="1467889"/>
                </a:lnTo>
                <a:lnTo>
                  <a:pt x="734783" y="1469452"/>
                </a:lnTo>
                <a:lnTo>
                  <a:pt x="783098" y="1467889"/>
                </a:lnTo>
                <a:lnTo>
                  <a:pt x="830578" y="1463265"/>
                </a:lnTo>
                <a:lnTo>
                  <a:pt x="877126" y="1455677"/>
                </a:lnTo>
                <a:lnTo>
                  <a:pt x="922646" y="1445220"/>
                </a:lnTo>
                <a:lnTo>
                  <a:pt x="967041" y="1431993"/>
                </a:lnTo>
                <a:lnTo>
                  <a:pt x="1010214" y="1416092"/>
                </a:lnTo>
                <a:lnTo>
                  <a:pt x="1052068" y="1397614"/>
                </a:lnTo>
                <a:lnTo>
                  <a:pt x="1092507" y="1376655"/>
                </a:lnTo>
                <a:lnTo>
                  <a:pt x="1131433" y="1353313"/>
                </a:lnTo>
                <a:lnTo>
                  <a:pt x="1168750" y="1327684"/>
                </a:lnTo>
                <a:lnTo>
                  <a:pt x="1204361" y="1299865"/>
                </a:lnTo>
                <a:lnTo>
                  <a:pt x="1238169" y="1269952"/>
                </a:lnTo>
                <a:lnTo>
                  <a:pt x="1270078" y="1238044"/>
                </a:lnTo>
                <a:lnTo>
                  <a:pt x="1299990" y="1204235"/>
                </a:lnTo>
                <a:lnTo>
                  <a:pt x="1327809" y="1168624"/>
                </a:lnTo>
                <a:lnTo>
                  <a:pt x="1353439" y="1131307"/>
                </a:lnTo>
                <a:lnTo>
                  <a:pt x="1376781" y="1092381"/>
                </a:lnTo>
                <a:lnTo>
                  <a:pt x="1397740" y="1051942"/>
                </a:lnTo>
                <a:lnTo>
                  <a:pt x="1416218" y="1010088"/>
                </a:lnTo>
                <a:lnTo>
                  <a:pt x="1432119" y="966915"/>
                </a:lnTo>
                <a:lnTo>
                  <a:pt x="1445346" y="922520"/>
                </a:lnTo>
                <a:lnTo>
                  <a:pt x="1455802" y="877000"/>
                </a:lnTo>
                <a:lnTo>
                  <a:pt x="1463391" y="830452"/>
                </a:lnTo>
                <a:lnTo>
                  <a:pt x="1468015" y="782972"/>
                </a:lnTo>
                <a:lnTo>
                  <a:pt x="1469578" y="734658"/>
                </a:lnTo>
                <a:lnTo>
                  <a:pt x="1468015" y="686359"/>
                </a:lnTo>
                <a:lnTo>
                  <a:pt x="1463391" y="638893"/>
                </a:lnTo>
                <a:lnTo>
                  <a:pt x="1455802" y="592358"/>
                </a:lnTo>
                <a:lnTo>
                  <a:pt x="1445346" y="546850"/>
                </a:lnTo>
                <a:lnTo>
                  <a:pt x="1432119" y="502467"/>
                </a:lnTo>
                <a:lnTo>
                  <a:pt x="1416218" y="459304"/>
                </a:lnTo>
                <a:lnTo>
                  <a:pt x="1397740" y="417458"/>
                </a:lnTo>
                <a:lnTo>
                  <a:pt x="1376781" y="377028"/>
                </a:lnTo>
                <a:lnTo>
                  <a:pt x="1353439" y="338109"/>
                </a:lnTo>
                <a:lnTo>
                  <a:pt x="1327809" y="300798"/>
                </a:lnTo>
                <a:lnTo>
                  <a:pt x="1299990" y="265192"/>
                </a:lnTo>
                <a:lnTo>
                  <a:pt x="1270078" y="231389"/>
                </a:lnTo>
                <a:lnTo>
                  <a:pt x="1238169" y="199484"/>
                </a:lnTo>
                <a:lnTo>
                  <a:pt x="1204361" y="169575"/>
                </a:lnTo>
                <a:lnTo>
                  <a:pt x="1168750" y="141759"/>
                </a:lnTo>
                <a:lnTo>
                  <a:pt x="1131433" y="116132"/>
                </a:lnTo>
                <a:lnTo>
                  <a:pt x="1092507" y="92792"/>
                </a:lnTo>
                <a:lnTo>
                  <a:pt x="1052068" y="71835"/>
                </a:lnTo>
                <a:lnTo>
                  <a:pt x="1010214" y="53358"/>
                </a:lnTo>
                <a:lnTo>
                  <a:pt x="967041" y="37457"/>
                </a:lnTo>
                <a:lnTo>
                  <a:pt x="922646" y="24231"/>
                </a:lnTo>
                <a:lnTo>
                  <a:pt x="877126" y="13775"/>
                </a:lnTo>
                <a:lnTo>
                  <a:pt x="830578" y="6186"/>
                </a:lnTo>
                <a:lnTo>
                  <a:pt x="783098" y="1562"/>
                </a:lnTo>
                <a:lnTo>
                  <a:pt x="7347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2821586" y="3351956"/>
            <a:ext cx="576983" cy="576694"/>
          </a:xfrm>
          <a:custGeom>
            <a:rect b="b" l="l" r="r" t="t"/>
            <a:pathLst>
              <a:path extrusionOk="0" h="1267459" w="1268095">
                <a:moveTo>
                  <a:pt x="633802" y="0"/>
                </a:moveTo>
                <a:lnTo>
                  <a:pt x="586563" y="1741"/>
                </a:lnTo>
                <a:lnTo>
                  <a:pt x="540256" y="6883"/>
                </a:lnTo>
                <a:lnTo>
                  <a:pt x="495006" y="15302"/>
                </a:lnTo>
                <a:lnTo>
                  <a:pt x="450934" y="26875"/>
                </a:lnTo>
                <a:lnTo>
                  <a:pt x="408166" y="41478"/>
                </a:lnTo>
                <a:lnTo>
                  <a:pt x="366824" y="58988"/>
                </a:lnTo>
                <a:lnTo>
                  <a:pt x="327031" y="79282"/>
                </a:lnTo>
                <a:lnTo>
                  <a:pt x="288911" y="102235"/>
                </a:lnTo>
                <a:lnTo>
                  <a:pt x="252588" y="127726"/>
                </a:lnTo>
                <a:lnTo>
                  <a:pt x="218184" y="155630"/>
                </a:lnTo>
                <a:lnTo>
                  <a:pt x="185824" y="185824"/>
                </a:lnTo>
                <a:lnTo>
                  <a:pt x="155630" y="218184"/>
                </a:lnTo>
                <a:lnTo>
                  <a:pt x="127726" y="252588"/>
                </a:lnTo>
                <a:lnTo>
                  <a:pt x="102235" y="288911"/>
                </a:lnTo>
                <a:lnTo>
                  <a:pt x="79282" y="327031"/>
                </a:lnTo>
                <a:lnTo>
                  <a:pt x="58988" y="366824"/>
                </a:lnTo>
                <a:lnTo>
                  <a:pt x="41478" y="408166"/>
                </a:lnTo>
                <a:lnTo>
                  <a:pt x="26875" y="450934"/>
                </a:lnTo>
                <a:lnTo>
                  <a:pt x="15302" y="495006"/>
                </a:lnTo>
                <a:lnTo>
                  <a:pt x="6883" y="540256"/>
                </a:lnTo>
                <a:lnTo>
                  <a:pt x="1741" y="586563"/>
                </a:lnTo>
                <a:lnTo>
                  <a:pt x="0" y="633802"/>
                </a:lnTo>
                <a:lnTo>
                  <a:pt x="1741" y="681024"/>
                </a:lnTo>
                <a:lnTo>
                  <a:pt x="6883" y="727314"/>
                </a:lnTo>
                <a:lnTo>
                  <a:pt x="15302" y="772550"/>
                </a:lnTo>
                <a:lnTo>
                  <a:pt x="26875" y="816608"/>
                </a:lnTo>
                <a:lnTo>
                  <a:pt x="41478" y="859364"/>
                </a:lnTo>
                <a:lnTo>
                  <a:pt x="58988" y="900695"/>
                </a:lnTo>
                <a:lnTo>
                  <a:pt x="79282" y="940478"/>
                </a:lnTo>
                <a:lnTo>
                  <a:pt x="102235" y="978589"/>
                </a:lnTo>
                <a:lnTo>
                  <a:pt x="127726" y="1014905"/>
                </a:lnTo>
                <a:lnTo>
                  <a:pt x="155630" y="1049302"/>
                </a:lnTo>
                <a:lnTo>
                  <a:pt x="185824" y="1081656"/>
                </a:lnTo>
                <a:lnTo>
                  <a:pt x="218184" y="1111845"/>
                </a:lnTo>
                <a:lnTo>
                  <a:pt x="252588" y="1139745"/>
                </a:lnTo>
                <a:lnTo>
                  <a:pt x="288911" y="1165232"/>
                </a:lnTo>
                <a:lnTo>
                  <a:pt x="327031" y="1188183"/>
                </a:lnTo>
                <a:lnTo>
                  <a:pt x="366824" y="1208475"/>
                </a:lnTo>
                <a:lnTo>
                  <a:pt x="408166" y="1225983"/>
                </a:lnTo>
                <a:lnTo>
                  <a:pt x="450934" y="1240585"/>
                </a:lnTo>
                <a:lnTo>
                  <a:pt x="495006" y="1252157"/>
                </a:lnTo>
                <a:lnTo>
                  <a:pt x="540256" y="1260575"/>
                </a:lnTo>
                <a:lnTo>
                  <a:pt x="586563" y="1265717"/>
                </a:lnTo>
                <a:lnTo>
                  <a:pt x="633802" y="1267458"/>
                </a:lnTo>
                <a:lnTo>
                  <a:pt x="681029" y="1265717"/>
                </a:lnTo>
                <a:lnTo>
                  <a:pt x="727325" y="1260575"/>
                </a:lnTo>
                <a:lnTo>
                  <a:pt x="772568" y="1252157"/>
                </a:lnTo>
                <a:lnTo>
                  <a:pt x="816634" y="1240585"/>
                </a:lnTo>
                <a:lnTo>
                  <a:pt x="859399" y="1225983"/>
                </a:lnTo>
                <a:lnTo>
                  <a:pt x="900739" y="1208475"/>
                </a:lnTo>
                <a:lnTo>
                  <a:pt x="935481" y="1190759"/>
                </a:lnTo>
                <a:lnTo>
                  <a:pt x="633802" y="1190759"/>
                </a:lnTo>
                <a:lnTo>
                  <a:pt x="585818" y="1188711"/>
                </a:lnTo>
                <a:lnTo>
                  <a:pt x="538953" y="1182678"/>
                </a:lnTo>
                <a:lnTo>
                  <a:pt x="493376" y="1172829"/>
                </a:lnTo>
                <a:lnTo>
                  <a:pt x="449256" y="1159332"/>
                </a:lnTo>
                <a:lnTo>
                  <a:pt x="406760" y="1142357"/>
                </a:lnTo>
                <a:lnTo>
                  <a:pt x="366058" y="1122071"/>
                </a:lnTo>
                <a:lnTo>
                  <a:pt x="327319" y="1098644"/>
                </a:lnTo>
                <a:lnTo>
                  <a:pt x="290710" y="1072243"/>
                </a:lnTo>
                <a:lnTo>
                  <a:pt x="256400" y="1043037"/>
                </a:lnTo>
                <a:lnTo>
                  <a:pt x="224558" y="1011196"/>
                </a:lnTo>
                <a:lnTo>
                  <a:pt x="195352" y="976886"/>
                </a:lnTo>
                <a:lnTo>
                  <a:pt x="168951" y="940278"/>
                </a:lnTo>
                <a:lnTo>
                  <a:pt x="145523" y="901539"/>
                </a:lnTo>
                <a:lnTo>
                  <a:pt x="125237" y="860838"/>
                </a:lnTo>
                <a:lnTo>
                  <a:pt x="108262" y="818344"/>
                </a:lnTo>
                <a:lnTo>
                  <a:pt x="94765" y="774224"/>
                </a:lnTo>
                <a:lnTo>
                  <a:pt x="84916" y="728649"/>
                </a:lnTo>
                <a:lnTo>
                  <a:pt x="78883" y="681785"/>
                </a:lnTo>
                <a:lnTo>
                  <a:pt x="76835" y="633802"/>
                </a:lnTo>
                <a:lnTo>
                  <a:pt x="78883" y="585797"/>
                </a:lnTo>
                <a:lnTo>
                  <a:pt x="84916" y="538914"/>
                </a:lnTo>
                <a:lnTo>
                  <a:pt x="94765" y="493321"/>
                </a:lnTo>
                <a:lnTo>
                  <a:pt x="108262" y="449186"/>
                </a:lnTo>
                <a:lnTo>
                  <a:pt x="125237" y="406678"/>
                </a:lnTo>
                <a:lnTo>
                  <a:pt x="145523" y="365966"/>
                </a:lnTo>
                <a:lnTo>
                  <a:pt x="168951" y="327217"/>
                </a:lnTo>
                <a:lnTo>
                  <a:pt x="195352" y="290600"/>
                </a:lnTo>
                <a:lnTo>
                  <a:pt x="224558" y="256284"/>
                </a:lnTo>
                <a:lnTo>
                  <a:pt x="256400" y="224436"/>
                </a:lnTo>
                <a:lnTo>
                  <a:pt x="290710" y="195226"/>
                </a:lnTo>
                <a:lnTo>
                  <a:pt x="327319" y="168821"/>
                </a:lnTo>
                <a:lnTo>
                  <a:pt x="366058" y="145391"/>
                </a:lnTo>
                <a:lnTo>
                  <a:pt x="406760" y="125104"/>
                </a:lnTo>
                <a:lnTo>
                  <a:pt x="449256" y="108127"/>
                </a:lnTo>
                <a:lnTo>
                  <a:pt x="493376" y="94630"/>
                </a:lnTo>
                <a:lnTo>
                  <a:pt x="538953" y="84780"/>
                </a:lnTo>
                <a:lnTo>
                  <a:pt x="585818" y="78747"/>
                </a:lnTo>
                <a:lnTo>
                  <a:pt x="633802" y="76699"/>
                </a:lnTo>
                <a:lnTo>
                  <a:pt x="935468" y="76699"/>
                </a:lnTo>
                <a:lnTo>
                  <a:pt x="900739" y="58988"/>
                </a:lnTo>
                <a:lnTo>
                  <a:pt x="859399" y="41478"/>
                </a:lnTo>
                <a:lnTo>
                  <a:pt x="816634" y="26875"/>
                </a:lnTo>
                <a:lnTo>
                  <a:pt x="772568" y="15302"/>
                </a:lnTo>
                <a:lnTo>
                  <a:pt x="727325" y="6883"/>
                </a:lnTo>
                <a:lnTo>
                  <a:pt x="681029" y="1741"/>
                </a:lnTo>
                <a:lnTo>
                  <a:pt x="633802" y="0"/>
                </a:lnTo>
                <a:close/>
              </a:path>
              <a:path extrusionOk="0" h="1267459" w="1268095">
                <a:moveTo>
                  <a:pt x="935468" y="76699"/>
                </a:moveTo>
                <a:lnTo>
                  <a:pt x="633802" y="76699"/>
                </a:lnTo>
                <a:lnTo>
                  <a:pt x="681787" y="78747"/>
                </a:lnTo>
                <a:lnTo>
                  <a:pt x="728651" y="84780"/>
                </a:lnTo>
                <a:lnTo>
                  <a:pt x="774228" y="94630"/>
                </a:lnTo>
                <a:lnTo>
                  <a:pt x="818349" y="108127"/>
                </a:lnTo>
                <a:lnTo>
                  <a:pt x="860844" y="125104"/>
                </a:lnTo>
                <a:lnTo>
                  <a:pt x="901546" y="145391"/>
                </a:lnTo>
                <a:lnTo>
                  <a:pt x="940286" y="168821"/>
                </a:lnTo>
                <a:lnTo>
                  <a:pt x="976895" y="195226"/>
                </a:lnTo>
                <a:lnTo>
                  <a:pt x="1011205" y="224436"/>
                </a:lnTo>
                <a:lnTo>
                  <a:pt x="1043047" y="256284"/>
                </a:lnTo>
                <a:lnTo>
                  <a:pt x="1072253" y="290600"/>
                </a:lnTo>
                <a:lnTo>
                  <a:pt x="1098654" y="327217"/>
                </a:lnTo>
                <a:lnTo>
                  <a:pt x="1122081" y="365966"/>
                </a:lnTo>
                <a:lnTo>
                  <a:pt x="1142367" y="406678"/>
                </a:lnTo>
                <a:lnTo>
                  <a:pt x="1159343" y="449186"/>
                </a:lnTo>
                <a:lnTo>
                  <a:pt x="1172839" y="493321"/>
                </a:lnTo>
                <a:lnTo>
                  <a:pt x="1182688" y="538914"/>
                </a:lnTo>
                <a:lnTo>
                  <a:pt x="1188721" y="585797"/>
                </a:lnTo>
                <a:lnTo>
                  <a:pt x="1190770" y="633802"/>
                </a:lnTo>
                <a:lnTo>
                  <a:pt x="1188721" y="681785"/>
                </a:lnTo>
                <a:lnTo>
                  <a:pt x="1182688" y="728649"/>
                </a:lnTo>
                <a:lnTo>
                  <a:pt x="1172839" y="774224"/>
                </a:lnTo>
                <a:lnTo>
                  <a:pt x="1159343" y="818344"/>
                </a:lnTo>
                <a:lnTo>
                  <a:pt x="1142367" y="860838"/>
                </a:lnTo>
                <a:lnTo>
                  <a:pt x="1122081" y="901539"/>
                </a:lnTo>
                <a:lnTo>
                  <a:pt x="1098654" y="940278"/>
                </a:lnTo>
                <a:lnTo>
                  <a:pt x="1072253" y="976886"/>
                </a:lnTo>
                <a:lnTo>
                  <a:pt x="1043047" y="1011196"/>
                </a:lnTo>
                <a:lnTo>
                  <a:pt x="1011205" y="1043037"/>
                </a:lnTo>
                <a:lnTo>
                  <a:pt x="976895" y="1072243"/>
                </a:lnTo>
                <a:lnTo>
                  <a:pt x="940286" y="1098644"/>
                </a:lnTo>
                <a:lnTo>
                  <a:pt x="901546" y="1122071"/>
                </a:lnTo>
                <a:lnTo>
                  <a:pt x="860844" y="1142357"/>
                </a:lnTo>
                <a:lnTo>
                  <a:pt x="818349" y="1159332"/>
                </a:lnTo>
                <a:lnTo>
                  <a:pt x="774228" y="1172829"/>
                </a:lnTo>
                <a:lnTo>
                  <a:pt x="728651" y="1182678"/>
                </a:lnTo>
                <a:lnTo>
                  <a:pt x="681787" y="1188711"/>
                </a:lnTo>
                <a:lnTo>
                  <a:pt x="633802" y="1190759"/>
                </a:lnTo>
                <a:lnTo>
                  <a:pt x="935481" y="1190759"/>
                </a:lnTo>
                <a:lnTo>
                  <a:pt x="978653" y="1165232"/>
                </a:lnTo>
                <a:lnTo>
                  <a:pt x="1014979" y="1139745"/>
                </a:lnTo>
                <a:lnTo>
                  <a:pt x="1049387" y="1111845"/>
                </a:lnTo>
                <a:lnTo>
                  <a:pt x="1081752" y="1081656"/>
                </a:lnTo>
                <a:lnTo>
                  <a:pt x="1111951" y="1049302"/>
                </a:lnTo>
                <a:lnTo>
                  <a:pt x="1139861" y="1014905"/>
                </a:lnTo>
                <a:lnTo>
                  <a:pt x="1165357" y="978589"/>
                </a:lnTo>
                <a:lnTo>
                  <a:pt x="1188317" y="940478"/>
                </a:lnTo>
                <a:lnTo>
                  <a:pt x="1208617" y="900695"/>
                </a:lnTo>
                <a:lnTo>
                  <a:pt x="1226132" y="859364"/>
                </a:lnTo>
                <a:lnTo>
                  <a:pt x="1240740" y="816608"/>
                </a:lnTo>
                <a:lnTo>
                  <a:pt x="1252317" y="772550"/>
                </a:lnTo>
                <a:lnTo>
                  <a:pt x="1260740" y="727314"/>
                </a:lnTo>
                <a:lnTo>
                  <a:pt x="1265884" y="681024"/>
                </a:lnTo>
                <a:lnTo>
                  <a:pt x="1267626" y="633802"/>
                </a:lnTo>
                <a:lnTo>
                  <a:pt x="1265884" y="586563"/>
                </a:lnTo>
                <a:lnTo>
                  <a:pt x="1260740" y="540256"/>
                </a:lnTo>
                <a:lnTo>
                  <a:pt x="1252317" y="495006"/>
                </a:lnTo>
                <a:lnTo>
                  <a:pt x="1240740" y="450934"/>
                </a:lnTo>
                <a:lnTo>
                  <a:pt x="1226132" y="408166"/>
                </a:lnTo>
                <a:lnTo>
                  <a:pt x="1208617" y="366824"/>
                </a:lnTo>
                <a:lnTo>
                  <a:pt x="1188317" y="327031"/>
                </a:lnTo>
                <a:lnTo>
                  <a:pt x="1165357" y="288911"/>
                </a:lnTo>
                <a:lnTo>
                  <a:pt x="1139861" y="252588"/>
                </a:lnTo>
                <a:lnTo>
                  <a:pt x="1111951" y="218184"/>
                </a:lnTo>
                <a:lnTo>
                  <a:pt x="1081752" y="185824"/>
                </a:lnTo>
                <a:lnTo>
                  <a:pt x="1049387" y="155630"/>
                </a:lnTo>
                <a:lnTo>
                  <a:pt x="1014979" y="127726"/>
                </a:lnTo>
                <a:lnTo>
                  <a:pt x="978653" y="102235"/>
                </a:lnTo>
                <a:lnTo>
                  <a:pt x="940532" y="79282"/>
                </a:lnTo>
                <a:lnTo>
                  <a:pt x="935468" y="76699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3320279" y="4268358"/>
            <a:ext cx="668861" cy="668861"/>
          </a:xfrm>
          <a:custGeom>
            <a:rect b="b" l="l" r="r" t="t"/>
            <a:pathLst>
              <a:path extrusionOk="0" h="1470025" w="1470025">
                <a:moveTo>
                  <a:pt x="734783" y="0"/>
                </a:moveTo>
                <a:lnTo>
                  <a:pt x="686474" y="1562"/>
                </a:lnTo>
                <a:lnTo>
                  <a:pt x="638998" y="6186"/>
                </a:lnTo>
                <a:lnTo>
                  <a:pt x="592453" y="13775"/>
                </a:lnTo>
                <a:lnTo>
                  <a:pt x="546936" y="24231"/>
                </a:lnTo>
                <a:lnTo>
                  <a:pt x="502543" y="37457"/>
                </a:lnTo>
                <a:lnTo>
                  <a:pt x="459372" y="53358"/>
                </a:lnTo>
                <a:lnTo>
                  <a:pt x="417519" y="71835"/>
                </a:lnTo>
                <a:lnTo>
                  <a:pt x="377081" y="92792"/>
                </a:lnTo>
                <a:lnTo>
                  <a:pt x="338156" y="116132"/>
                </a:lnTo>
                <a:lnTo>
                  <a:pt x="300839" y="141759"/>
                </a:lnTo>
                <a:lnTo>
                  <a:pt x="265228" y="169575"/>
                </a:lnTo>
                <a:lnTo>
                  <a:pt x="231419" y="199484"/>
                </a:lnTo>
                <a:lnTo>
                  <a:pt x="199509" y="231389"/>
                </a:lnTo>
                <a:lnTo>
                  <a:pt x="169596" y="265192"/>
                </a:lnTo>
                <a:lnTo>
                  <a:pt x="141776" y="300798"/>
                </a:lnTo>
                <a:lnTo>
                  <a:pt x="116146" y="338109"/>
                </a:lnTo>
                <a:lnTo>
                  <a:pt x="92803" y="377028"/>
                </a:lnTo>
                <a:lnTo>
                  <a:pt x="71843" y="417458"/>
                </a:lnTo>
                <a:lnTo>
                  <a:pt x="53363" y="459304"/>
                </a:lnTo>
                <a:lnTo>
                  <a:pt x="37461" y="502467"/>
                </a:lnTo>
                <a:lnTo>
                  <a:pt x="24233" y="546850"/>
                </a:lnTo>
                <a:lnTo>
                  <a:pt x="13776" y="592358"/>
                </a:lnTo>
                <a:lnTo>
                  <a:pt x="6187" y="638893"/>
                </a:lnTo>
                <a:lnTo>
                  <a:pt x="1563" y="686359"/>
                </a:lnTo>
                <a:lnTo>
                  <a:pt x="0" y="734658"/>
                </a:lnTo>
                <a:lnTo>
                  <a:pt x="1563" y="782972"/>
                </a:lnTo>
                <a:lnTo>
                  <a:pt x="6187" y="830452"/>
                </a:lnTo>
                <a:lnTo>
                  <a:pt x="13776" y="877000"/>
                </a:lnTo>
                <a:lnTo>
                  <a:pt x="24233" y="922520"/>
                </a:lnTo>
                <a:lnTo>
                  <a:pt x="37461" y="966915"/>
                </a:lnTo>
                <a:lnTo>
                  <a:pt x="53363" y="1010088"/>
                </a:lnTo>
                <a:lnTo>
                  <a:pt x="71843" y="1051942"/>
                </a:lnTo>
                <a:lnTo>
                  <a:pt x="92803" y="1092381"/>
                </a:lnTo>
                <a:lnTo>
                  <a:pt x="116146" y="1131307"/>
                </a:lnTo>
                <a:lnTo>
                  <a:pt x="141776" y="1168624"/>
                </a:lnTo>
                <a:lnTo>
                  <a:pt x="169596" y="1204235"/>
                </a:lnTo>
                <a:lnTo>
                  <a:pt x="199509" y="1238044"/>
                </a:lnTo>
                <a:lnTo>
                  <a:pt x="231419" y="1269952"/>
                </a:lnTo>
                <a:lnTo>
                  <a:pt x="265228" y="1299865"/>
                </a:lnTo>
                <a:lnTo>
                  <a:pt x="300839" y="1327684"/>
                </a:lnTo>
                <a:lnTo>
                  <a:pt x="338156" y="1353313"/>
                </a:lnTo>
                <a:lnTo>
                  <a:pt x="377081" y="1376655"/>
                </a:lnTo>
                <a:lnTo>
                  <a:pt x="417519" y="1397614"/>
                </a:lnTo>
                <a:lnTo>
                  <a:pt x="459372" y="1416092"/>
                </a:lnTo>
                <a:lnTo>
                  <a:pt x="502543" y="1431993"/>
                </a:lnTo>
                <a:lnTo>
                  <a:pt x="546936" y="1445220"/>
                </a:lnTo>
                <a:lnTo>
                  <a:pt x="592453" y="1455677"/>
                </a:lnTo>
                <a:lnTo>
                  <a:pt x="638998" y="1463265"/>
                </a:lnTo>
                <a:lnTo>
                  <a:pt x="686474" y="1467889"/>
                </a:lnTo>
                <a:lnTo>
                  <a:pt x="734783" y="1469452"/>
                </a:lnTo>
                <a:lnTo>
                  <a:pt x="783098" y="1467889"/>
                </a:lnTo>
                <a:lnTo>
                  <a:pt x="830578" y="1463265"/>
                </a:lnTo>
                <a:lnTo>
                  <a:pt x="877126" y="1455677"/>
                </a:lnTo>
                <a:lnTo>
                  <a:pt x="922646" y="1445220"/>
                </a:lnTo>
                <a:lnTo>
                  <a:pt x="967041" y="1431993"/>
                </a:lnTo>
                <a:lnTo>
                  <a:pt x="1010214" y="1416092"/>
                </a:lnTo>
                <a:lnTo>
                  <a:pt x="1052068" y="1397614"/>
                </a:lnTo>
                <a:lnTo>
                  <a:pt x="1092507" y="1376655"/>
                </a:lnTo>
                <a:lnTo>
                  <a:pt x="1131433" y="1353313"/>
                </a:lnTo>
                <a:lnTo>
                  <a:pt x="1168750" y="1327684"/>
                </a:lnTo>
                <a:lnTo>
                  <a:pt x="1204361" y="1299865"/>
                </a:lnTo>
                <a:lnTo>
                  <a:pt x="1238169" y="1269952"/>
                </a:lnTo>
                <a:lnTo>
                  <a:pt x="1270078" y="1238044"/>
                </a:lnTo>
                <a:lnTo>
                  <a:pt x="1299990" y="1204235"/>
                </a:lnTo>
                <a:lnTo>
                  <a:pt x="1327809" y="1168624"/>
                </a:lnTo>
                <a:lnTo>
                  <a:pt x="1353439" y="1131307"/>
                </a:lnTo>
                <a:lnTo>
                  <a:pt x="1376781" y="1092381"/>
                </a:lnTo>
                <a:lnTo>
                  <a:pt x="1397740" y="1051942"/>
                </a:lnTo>
                <a:lnTo>
                  <a:pt x="1416218" y="1010088"/>
                </a:lnTo>
                <a:lnTo>
                  <a:pt x="1432119" y="966915"/>
                </a:lnTo>
                <a:lnTo>
                  <a:pt x="1445346" y="922520"/>
                </a:lnTo>
                <a:lnTo>
                  <a:pt x="1455802" y="877000"/>
                </a:lnTo>
                <a:lnTo>
                  <a:pt x="1463391" y="830452"/>
                </a:lnTo>
                <a:lnTo>
                  <a:pt x="1468015" y="782972"/>
                </a:lnTo>
                <a:lnTo>
                  <a:pt x="1469578" y="734658"/>
                </a:lnTo>
                <a:lnTo>
                  <a:pt x="1468015" y="686359"/>
                </a:lnTo>
                <a:lnTo>
                  <a:pt x="1463391" y="638893"/>
                </a:lnTo>
                <a:lnTo>
                  <a:pt x="1455802" y="592358"/>
                </a:lnTo>
                <a:lnTo>
                  <a:pt x="1445346" y="546850"/>
                </a:lnTo>
                <a:lnTo>
                  <a:pt x="1432119" y="502467"/>
                </a:lnTo>
                <a:lnTo>
                  <a:pt x="1416218" y="459304"/>
                </a:lnTo>
                <a:lnTo>
                  <a:pt x="1397740" y="417458"/>
                </a:lnTo>
                <a:lnTo>
                  <a:pt x="1376781" y="377028"/>
                </a:lnTo>
                <a:lnTo>
                  <a:pt x="1353439" y="338109"/>
                </a:lnTo>
                <a:lnTo>
                  <a:pt x="1327809" y="300798"/>
                </a:lnTo>
                <a:lnTo>
                  <a:pt x="1299990" y="265192"/>
                </a:lnTo>
                <a:lnTo>
                  <a:pt x="1270078" y="231389"/>
                </a:lnTo>
                <a:lnTo>
                  <a:pt x="1238169" y="199484"/>
                </a:lnTo>
                <a:lnTo>
                  <a:pt x="1204361" y="169575"/>
                </a:lnTo>
                <a:lnTo>
                  <a:pt x="1168750" y="141759"/>
                </a:lnTo>
                <a:lnTo>
                  <a:pt x="1131433" y="116132"/>
                </a:lnTo>
                <a:lnTo>
                  <a:pt x="1092507" y="92792"/>
                </a:lnTo>
                <a:lnTo>
                  <a:pt x="1052068" y="71835"/>
                </a:lnTo>
                <a:lnTo>
                  <a:pt x="1010214" y="53358"/>
                </a:lnTo>
                <a:lnTo>
                  <a:pt x="967041" y="37457"/>
                </a:lnTo>
                <a:lnTo>
                  <a:pt x="922646" y="24231"/>
                </a:lnTo>
                <a:lnTo>
                  <a:pt x="877126" y="13775"/>
                </a:lnTo>
                <a:lnTo>
                  <a:pt x="830578" y="6186"/>
                </a:lnTo>
                <a:lnTo>
                  <a:pt x="783098" y="1562"/>
                </a:lnTo>
                <a:lnTo>
                  <a:pt x="7347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1943062" y="1702677"/>
            <a:ext cx="2000517" cy="3187998"/>
          </a:xfrm>
          <a:custGeom>
            <a:rect b="b" l="l" r="r" t="t"/>
            <a:pathLst>
              <a:path extrusionOk="0" h="7006590" w="4396740">
                <a:moveTo>
                  <a:pt x="340245" y="28854"/>
                </a:moveTo>
                <a:lnTo>
                  <a:pt x="331863" y="20789"/>
                </a:lnTo>
                <a:lnTo>
                  <a:pt x="322745" y="13385"/>
                </a:lnTo>
                <a:lnTo>
                  <a:pt x="312940" y="6692"/>
                </a:lnTo>
                <a:lnTo>
                  <a:pt x="302488" y="774"/>
                </a:lnTo>
                <a:lnTo>
                  <a:pt x="310159" y="9499"/>
                </a:lnTo>
                <a:lnTo>
                  <a:pt x="319112" y="17183"/>
                </a:lnTo>
                <a:lnTo>
                  <a:pt x="329184" y="23672"/>
                </a:lnTo>
                <a:lnTo>
                  <a:pt x="340245" y="28854"/>
                </a:lnTo>
                <a:close/>
              </a:path>
              <a:path extrusionOk="0" h="7006590" w="4396740">
                <a:moveTo>
                  <a:pt x="356425" y="111772"/>
                </a:moveTo>
                <a:lnTo>
                  <a:pt x="346633" y="68262"/>
                </a:lnTo>
                <a:lnTo>
                  <a:pt x="319925" y="32740"/>
                </a:lnTo>
                <a:lnTo>
                  <a:pt x="280314" y="8788"/>
                </a:lnTo>
                <a:lnTo>
                  <a:pt x="231813" y="0"/>
                </a:lnTo>
                <a:lnTo>
                  <a:pt x="124599" y="0"/>
                </a:lnTo>
                <a:lnTo>
                  <a:pt x="76098" y="8788"/>
                </a:lnTo>
                <a:lnTo>
                  <a:pt x="36499" y="32740"/>
                </a:lnTo>
                <a:lnTo>
                  <a:pt x="9791" y="68262"/>
                </a:lnTo>
                <a:lnTo>
                  <a:pt x="0" y="111772"/>
                </a:lnTo>
                <a:lnTo>
                  <a:pt x="0" y="286524"/>
                </a:lnTo>
                <a:lnTo>
                  <a:pt x="2628" y="298221"/>
                </a:lnTo>
                <a:lnTo>
                  <a:pt x="9804" y="307759"/>
                </a:lnTo>
                <a:lnTo>
                  <a:pt x="20447" y="314198"/>
                </a:lnTo>
                <a:lnTo>
                  <a:pt x="33489" y="316560"/>
                </a:lnTo>
                <a:lnTo>
                  <a:pt x="46520" y="314198"/>
                </a:lnTo>
                <a:lnTo>
                  <a:pt x="57150" y="307759"/>
                </a:lnTo>
                <a:lnTo>
                  <a:pt x="64325" y="298221"/>
                </a:lnTo>
                <a:lnTo>
                  <a:pt x="66954" y="286524"/>
                </a:lnTo>
                <a:lnTo>
                  <a:pt x="66954" y="120421"/>
                </a:lnTo>
                <a:lnTo>
                  <a:pt x="69697" y="117983"/>
                </a:lnTo>
                <a:lnTo>
                  <a:pt x="76415" y="117983"/>
                </a:lnTo>
                <a:lnTo>
                  <a:pt x="79133" y="120421"/>
                </a:lnTo>
                <a:lnTo>
                  <a:pt x="79133" y="592340"/>
                </a:lnTo>
                <a:lnTo>
                  <a:pt x="82702" y="608177"/>
                </a:lnTo>
                <a:lnTo>
                  <a:pt x="92430" y="621118"/>
                </a:lnTo>
                <a:lnTo>
                  <a:pt x="106857" y="629843"/>
                </a:lnTo>
                <a:lnTo>
                  <a:pt x="124523" y="633044"/>
                </a:lnTo>
                <a:lnTo>
                  <a:pt x="142189" y="629843"/>
                </a:lnTo>
                <a:lnTo>
                  <a:pt x="156616" y="621118"/>
                </a:lnTo>
                <a:lnTo>
                  <a:pt x="166344" y="608177"/>
                </a:lnTo>
                <a:lnTo>
                  <a:pt x="169913" y="592340"/>
                </a:lnTo>
                <a:lnTo>
                  <a:pt x="169913" y="338759"/>
                </a:lnTo>
                <a:lnTo>
                  <a:pt x="173621" y="335419"/>
                </a:lnTo>
                <a:lnTo>
                  <a:pt x="182803" y="335419"/>
                </a:lnTo>
                <a:lnTo>
                  <a:pt x="186512" y="338759"/>
                </a:lnTo>
                <a:lnTo>
                  <a:pt x="186512" y="592340"/>
                </a:lnTo>
                <a:lnTo>
                  <a:pt x="190080" y="608177"/>
                </a:lnTo>
                <a:lnTo>
                  <a:pt x="199809" y="621118"/>
                </a:lnTo>
                <a:lnTo>
                  <a:pt x="214236" y="629843"/>
                </a:lnTo>
                <a:lnTo>
                  <a:pt x="231902" y="633044"/>
                </a:lnTo>
                <a:lnTo>
                  <a:pt x="249567" y="629843"/>
                </a:lnTo>
                <a:lnTo>
                  <a:pt x="263982" y="621118"/>
                </a:lnTo>
                <a:lnTo>
                  <a:pt x="273710" y="608177"/>
                </a:lnTo>
                <a:lnTo>
                  <a:pt x="277279" y="592340"/>
                </a:lnTo>
                <a:lnTo>
                  <a:pt x="277279" y="122415"/>
                </a:lnTo>
                <a:lnTo>
                  <a:pt x="280009" y="119964"/>
                </a:lnTo>
                <a:lnTo>
                  <a:pt x="286727" y="119964"/>
                </a:lnTo>
                <a:lnTo>
                  <a:pt x="289458" y="122415"/>
                </a:lnTo>
                <a:lnTo>
                  <a:pt x="289458" y="286524"/>
                </a:lnTo>
                <a:lnTo>
                  <a:pt x="292087" y="298221"/>
                </a:lnTo>
                <a:lnTo>
                  <a:pt x="299262" y="307759"/>
                </a:lnTo>
                <a:lnTo>
                  <a:pt x="309905" y="314198"/>
                </a:lnTo>
                <a:lnTo>
                  <a:pt x="322935" y="316560"/>
                </a:lnTo>
                <a:lnTo>
                  <a:pt x="335978" y="314198"/>
                </a:lnTo>
                <a:lnTo>
                  <a:pt x="346621" y="307759"/>
                </a:lnTo>
                <a:lnTo>
                  <a:pt x="353796" y="298221"/>
                </a:lnTo>
                <a:lnTo>
                  <a:pt x="356425" y="286524"/>
                </a:lnTo>
                <a:lnTo>
                  <a:pt x="356425" y="111772"/>
                </a:lnTo>
                <a:close/>
              </a:path>
              <a:path extrusionOk="0" h="7006590" w="4396740">
                <a:moveTo>
                  <a:pt x="4396575" y="6372822"/>
                </a:moveTo>
                <a:lnTo>
                  <a:pt x="4394822" y="6325578"/>
                </a:lnTo>
                <a:lnTo>
                  <a:pt x="4389679" y="6279273"/>
                </a:lnTo>
                <a:lnTo>
                  <a:pt x="4381258" y="6234023"/>
                </a:lnTo>
                <a:lnTo>
                  <a:pt x="4369689" y="6189954"/>
                </a:lnTo>
                <a:lnTo>
                  <a:pt x="4355071" y="6147181"/>
                </a:lnTo>
                <a:lnTo>
                  <a:pt x="4337558" y="6105842"/>
                </a:lnTo>
                <a:lnTo>
                  <a:pt x="4319714" y="6070854"/>
                </a:lnTo>
                <a:lnTo>
                  <a:pt x="4319714" y="6372822"/>
                </a:lnTo>
                <a:lnTo>
                  <a:pt x="4317670" y="6420802"/>
                </a:lnTo>
                <a:lnTo>
                  <a:pt x="4311637" y="6467665"/>
                </a:lnTo>
                <a:lnTo>
                  <a:pt x="4301782" y="6513246"/>
                </a:lnTo>
                <a:lnTo>
                  <a:pt x="4288282" y="6557353"/>
                </a:lnTo>
                <a:lnTo>
                  <a:pt x="4271315" y="6599860"/>
                </a:lnTo>
                <a:lnTo>
                  <a:pt x="4251020" y="6640550"/>
                </a:lnTo>
                <a:lnTo>
                  <a:pt x="4227601" y="6679298"/>
                </a:lnTo>
                <a:lnTo>
                  <a:pt x="4201198" y="6715900"/>
                </a:lnTo>
                <a:lnTo>
                  <a:pt x="4171988" y="6750215"/>
                </a:lnTo>
                <a:lnTo>
                  <a:pt x="4140149" y="6782054"/>
                </a:lnTo>
                <a:lnTo>
                  <a:pt x="4105833" y="6811264"/>
                </a:lnTo>
                <a:lnTo>
                  <a:pt x="4069232" y="6837654"/>
                </a:lnTo>
                <a:lnTo>
                  <a:pt x="4030484" y="6861086"/>
                </a:lnTo>
                <a:lnTo>
                  <a:pt x="3989794" y="6881368"/>
                </a:lnTo>
                <a:lnTo>
                  <a:pt x="3947287" y="6898348"/>
                </a:lnTo>
                <a:lnTo>
                  <a:pt x="3903167" y="6911848"/>
                </a:lnTo>
                <a:lnTo>
                  <a:pt x="3857599" y="6921690"/>
                </a:lnTo>
                <a:lnTo>
                  <a:pt x="3810736" y="6927723"/>
                </a:lnTo>
                <a:lnTo>
                  <a:pt x="3762743" y="6929780"/>
                </a:lnTo>
                <a:lnTo>
                  <a:pt x="3714762" y="6927723"/>
                </a:lnTo>
                <a:lnTo>
                  <a:pt x="3667899" y="6921690"/>
                </a:lnTo>
                <a:lnTo>
                  <a:pt x="3622319" y="6911848"/>
                </a:lnTo>
                <a:lnTo>
                  <a:pt x="3578199" y="6898348"/>
                </a:lnTo>
                <a:lnTo>
                  <a:pt x="3535705" y="6881368"/>
                </a:lnTo>
                <a:lnTo>
                  <a:pt x="3495002" y="6861086"/>
                </a:lnTo>
                <a:lnTo>
                  <a:pt x="3456267" y="6837654"/>
                </a:lnTo>
                <a:lnTo>
                  <a:pt x="3419652" y="6811264"/>
                </a:lnTo>
                <a:lnTo>
                  <a:pt x="3385337" y="6782054"/>
                </a:lnTo>
                <a:lnTo>
                  <a:pt x="3353498" y="6750215"/>
                </a:lnTo>
                <a:lnTo>
                  <a:pt x="3324301" y="6715900"/>
                </a:lnTo>
                <a:lnTo>
                  <a:pt x="3297898" y="6679298"/>
                </a:lnTo>
                <a:lnTo>
                  <a:pt x="3274466" y="6640550"/>
                </a:lnTo>
                <a:lnTo>
                  <a:pt x="3254184" y="6599860"/>
                </a:lnTo>
                <a:lnTo>
                  <a:pt x="3237204" y="6557353"/>
                </a:lnTo>
                <a:lnTo>
                  <a:pt x="3223704" y="6513246"/>
                </a:lnTo>
                <a:lnTo>
                  <a:pt x="3213862" y="6467665"/>
                </a:lnTo>
                <a:lnTo>
                  <a:pt x="3207829" y="6420802"/>
                </a:lnTo>
                <a:lnTo>
                  <a:pt x="3205784" y="6372822"/>
                </a:lnTo>
                <a:lnTo>
                  <a:pt x="3207829" y="6324816"/>
                </a:lnTo>
                <a:lnTo>
                  <a:pt x="3213862" y="6277927"/>
                </a:lnTo>
                <a:lnTo>
                  <a:pt x="3223704" y="6232334"/>
                </a:lnTo>
                <a:lnTo>
                  <a:pt x="3237204" y="6188202"/>
                </a:lnTo>
                <a:lnTo>
                  <a:pt x="3254184" y="6145695"/>
                </a:lnTo>
                <a:lnTo>
                  <a:pt x="3274466" y="6104979"/>
                </a:lnTo>
                <a:lnTo>
                  <a:pt x="3297898" y="6066231"/>
                </a:lnTo>
                <a:lnTo>
                  <a:pt x="3324301" y="6029617"/>
                </a:lnTo>
                <a:lnTo>
                  <a:pt x="3353498" y="5995301"/>
                </a:lnTo>
                <a:lnTo>
                  <a:pt x="3385337" y="5963450"/>
                </a:lnTo>
                <a:lnTo>
                  <a:pt x="3419652" y="5934240"/>
                </a:lnTo>
                <a:lnTo>
                  <a:pt x="3456267" y="5907837"/>
                </a:lnTo>
                <a:lnTo>
                  <a:pt x="3495002" y="5884405"/>
                </a:lnTo>
                <a:lnTo>
                  <a:pt x="3535705" y="5864123"/>
                </a:lnTo>
                <a:lnTo>
                  <a:pt x="3578199" y="5847143"/>
                </a:lnTo>
                <a:lnTo>
                  <a:pt x="3622319" y="5833643"/>
                </a:lnTo>
                <a:lnTo>
                  <a:pt x="3667899" y="5823801"/>
                </a:lnTo>
                <a:lnTo>
                  <a:pt x="3714762" y="5817768"/>
                </a:lnTo>
                <a:lnTo>
                  <a:pt x="3762743" y="5815711"/>
                </a:lnTo>
                <a:lnTo>
                  <a:pt x="3810736" y="5817768"/>
                </a:lnTo>
                <a:lnTo>
                  <a:pt x="3857599" y="5823801"/>
                </a:lnTo>
                <a:lnTo>
                  <a:pt x="3903167" y="5833643"/>
                </a:lnTo>
                <a:lnTo>
                  <a:pt x="3947287" y="5847143"/>
                </a:lnTo>
                <a:lnTo>
                  <a:pt x="3989794" y="5864123"/>
                </a:lnTo>
                <a:lnTo>
                  <a:pt x="4030484" y="5884405"/>
                </a:lnTo>
                <a:lnTo>
                  <a:pt x="4069232" y="5907837"/>
                </a:lnTo>
                <a:lnTo>
                  <a:pt x="4105833" y="5934240"/>
                </a:lnTo>
                <a:lnTo>
                  <a:pt x="4140149" y="5963450"/>
                </a:lnTo>
                <a:lnTo>
                  <a:pt x="4171988" y="5995301"/>
                </a:lnTo>
                <a:lnTo>
                  <a:pt x="4201198" y="6029617"/>
                </a:lnTo>
                <a:lnTo>
                  <a:pt x="4227601" y="6066231"/>
                </a:lnTo>
                <a:lnTo>
                  <a:pt x="4251020" y="6104979"/>
                </a:lnTo>
                <a:lnTo>
                  <a:pt x="4271315" y="6145695"/>
                </a:lnTo>
                <a:lnTo>
                  <a:pt x="4288282" y="6188202"/>
                </a:lnTo>
                <a:lnTo>
                  <a:pt x="4301782" y="6232334"/>
                </a:lnTo>
                <a:lnTo>
                  <a:pt x="4311637" y="6277927"/>
                </a:lnTo>
                <a:lnTo>
                  <a:pt x="4317670" y="6324816"/>
                </a:lnTo>
                <a:lnTo>
                  <a:pt x="4319714" y="6372822"/>
                </a:lnTo>
                <a:lnTo>
                  <a:pt x="4319714" y="6070854"/>
                </a:lnTo>
                <a:lnTo>
                  <a:pt x="4294302" y="6027928"/>
                </a:lnTo>
                <a:lnTo>
                  <a:pt x="4268800" y="5991606"/>
                </a:lnTo>
                <a:lnTo>
                  <a:pt x="4240898" y="5957201"/>
                </a:lnTo>
                <a:lnTo>
                  <a:pt x="4210697" y="5924842"/>
                </a:lnTo>
                <a:lnTo>
                  <a:pt x="4178325" y="5894641"/>
                </a:lnTo>
                <a:lnTo>
                  <a:pt x="4143921" y="5866739"/>
                </a:lnTo>
                <a:lnTo>
                  <a:pt x="4107599" y="5841250"/>
                </a:lnTo>
                <a:lnTo>
                  <a:pt x="4069473" y="5818302"/>
                </a:lnTo>
                <a:lnTo>
                  <a:pt x="4029684" y="5798007"/>
                </a:lnTo>
                <a:lnTo>
                  <a:pt x="3988346" y="5780494"/>
                </a:lnTo>
                <a:lnTo>
                  <a:pt x="3945572" y="5765889"/>
                </a:lnTo>
                <a:lnTo>
                  <a:pt x="3901516" y="5754319"/>
                </a:lnTo>
                <a:lnTo>
                  <a:pt x="3856266" y="5745899"/>
                </a:lnTo>
                <a:lnTo>
                  <a:pt x="3809974" y="5740755"/>
                </a:lnTo>
                <a:lnTo>
                  <a:pt x="3762743" y="5739015"/>
                </a:lnTo>
                <a:lnTo>
                  <a:pt x="3715512" y="5740755"/>
                </a:lnTo>
                <a:lnTo>
                  <a:pt x="3669195" y="5745899"/>
                </a:lnTo>
                <a:lnTo>
                  <a:pt x="3623945" y="5754319"/>
                </a:lnTo>
                <a:lnTo>
                  <a:pt x="3579876" y="5765889"/>
                </a:lnTo>
                <a:lnTo>
                  <a:pt x="3537115" y="5780494"/>
                </a:lnTo>
                <a:lnTo>
                  <a:pt x="3495764" y="5798007"/>
                </a:lnTo>
                <a:lnTo>
                  <a:pt x="3455974" y="5818302"/>
                </a:lnTo>
                <a:lnTo>
                  <a:pt x="3417849" y="5841250"/>
                </a:lnTo>
                <a:lnTo>
                  <a:pt x="3381527" y="5866739"/>
                </a:lnTo>
                <a:lnTo>
                  <a:pt x="3347123" y="5894641"/>
                </a:lnTo>
                <a:lnTo>
                  <a:pt x="3314763" y="5924842"/>
                </a:lnTo>
                <a:lnTo>
                  <a:pt x="3284575" y="5957201"/>
                </a:lnTo>
                <a:lnTo>
                  <a:pt x="3256673" y="5991606"/>
                </a:lnTo>
                <a:lnTo>
                  <a:pt x="3231184" y="6027928"/>
                </a:lnTo>
                <a:lnTo>
                  <a:pt x="3208223" y="6066040"/>
                </a:lnTo>
                <a:lnTo>
                  <a:pt x="3187928" y="6105842"/>
                </a:lnTo>
                <a:lnTo>
                  <a:pt x="3170415" y="6147181"/>
                </a:lnTo>
                <a:lnTo>
                  <a:pt x="3155823" y="6189954"/>
                </a:lnTo>
                <a:lnTo>
                  <a:pt x="3144240" y="6234023"/>
                </a:lnTo>
                <a:lnTo>
                  <a:pt x="3135820" y="6279273"/>
                </a:lnTo>
                <a:lnTo>
                  <a:pt x="3130689" y="6325578"/>
                </a:lnTo>
                <a:lnTo>
                  <a:pt x="3128937" y="6372822"/>
                </a:lnTo>
                <a:lnTo>
                  <a:pt x="3130689" y="6420040"/>
                </a:lnTo>
                <a:lnTo>
                  <a:pt x="3135820" y="6466332"/>
                </a:lnTo>
                <a:lnTo>
                  <a:pt x="3144240" y="6511569"/>
                </a:lnTo>
                <a:lnTo>
                  <a:pt x="3155823" y="6555626"/>
                </a:lnTo>
                <a:lnTo>
                  <a:pt x="3170415" y="6598374"/>
                </a:lnTo>
                <a:lnTo>
                  <a:pt x="3187928" y="6639712"/>
                </a:lnTo>
                <a:lnTo>
                  <a:pt x="3208223" y="6679489"/>
                </a:lnTo>
                <a:lnTo>
                  <a:pt x="3231184" y="6717601"/>
                </a:lnTo>
                <a:lnTo>
                  <a:pt x="3256673" y="6753923"/>
                </a:lnTo>
                <a:lnTo>
                  <a:pt x="3284575" y="6788315"/>
                </a:lnTo>
                <a:lnTo>
                  <a:pt x="3314763" y="6820675"/>
                </a:lnTo>
                <a:lnTo>
                  <a:pt x="3347123" y="6850862"/>
                </a:lnTo>
                <a:lnTo>
                  <a:pt x="3381527" y="6878764"/>
                </a:lnTo>
                <a:lnTo>
                  <a:pt x="3417849" y="6904253"/>
                </a:lnTo>
                <a:lnTo>
                  <a:pt x="3455974" y="6927202"/>
                </a:lnTo>
                <a:lnTo>
                  <a:pt x="3495764" y="6947484"/>
                </a:lnTo>
                <a:lnTo>
                  <a:pt x="3537115" y="6964997"/>
                </a:lnTo>
                <a:lnTo>
                  <a:pt x="3579876" y="6979602"/>
                </a:lnTo>
                <a:lnTo>
                  <a:pt x="3623945" y="6991172"/>
                </a:lnTo>
                <a:lnTo>
                  <a:pt x="3669195" y="6999592"/>
                </a:lnTo>
                <a:lnTo>
                  <a:pt x="3715512" y="7004736"/>
                </a:lnTo>
                <a:lnTo>
                  <a:pt x="3762743" y="7006476"/>
                </a:lnTo>
                <a:lnTo>
                  <a:pt x="3809974" y="7004736"/>
                </a:lnTo>
                <a:lnTo>
                  <a:pt x="3856266" y="6999592"/>
                </a:lnTo>
                <a:lnTo>
                  <a:pt x="3901516" y="6991172"/>
                </a:lnTo>
                <a:lnTo>
                  <a:pt x="3945572" y="6979602"/>
                </a:lnTo>
                <a:lnTo>
                  <a:pt x="3988346" y="6964997"/>
                </a:lnTo>
                <a:lnTo>
                  <a:pt x="4029684" y="6947484"/>
                </a:lnTo>
                <a:lnTo>
                  <a:pt x="4064419" y="6929780"/>
                </a:lnTo>
                <a:lnTo>
                  <a:pt x="4107599" y="6904253"/>
                </a:lnTo>
                <a:lnTo>
                  <a:pt x="4143921" y="6878764"/>
                </a:lnTo>
                <a:lnTo>
                  <a:pt x="4178325" y="6850862"/>
                </a:lnTo>
                <a:lnTo>
                  <a:pt x="4210697" y="6820675"/>
                </a:lnTo>
                <a:lnTo>
                  <a:pt x="4240898" y="6788315"/>
                </a:lnTo>
                <a:lnTo>
                  <a:pt x="4268800" y="6753923"/>
                </a:lnTo>
                <a:lnTo>
                  <a:pt x="4294302" y="6717601"/>
                </a:lnTo>
                <a:lnTo>
                  <a:pt x="4317263" y="6679489"/>
                </a:lnTo>
                <a:lnTo>
                  <a:pt x="4337558" y="6639712"/>
                </a:lnTo>
                <a:lnTo>
                  <a:pt x="4355071" y="6598374"/>
                </a:lnTo>
                <a:lnTo>
                  <a:pt x="4369689" y="6555626"/>
                </a:lnTo>
                <a:lnTo>
                  <a:pt x="4381258" y="6511569"/>
                </a:lnTo>
                <a:lnTo>
                  <a:pt x="4389679" y="6466332"/>
                </a:lnTo>
                <a:lnTo>
                  <a:pt x="4394822" y="6420040"/>
                </a:lnTo>
                <a:lnTo>
                  <a:pt x="4396575" y="6372822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0706" y="1619136"/>
            <a:ext cx="86830" cy="7788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>
            <a:off x="1847596" y="1724649"/>
            <a:ext cx="123371" cy="266100"/>
          </a:xfrm>
          <a:custGeom>
            <a:rect b="b" l="l" r="r" t="t"/>
            <a:pathLst>
              <a:path extrusionOk="0" h="584835" w="271145">
                <a:moveTo>
                  <a:pt x="256120" y="282905"/>
                </a:moveTo>
                <a:lnTo>
                  <a:pt x="252044" y="283845"/>
                </a:lnTo>
                <a:lnTo>
                  <a:pt x="247777" y="284340"/>
                </a:lnTo>
                <a:lnTo>
                  <a:pt x="243370" y="284340"/>
                </a:lnTo>
                <a:lnTo>
                  <a:pt x="223380" y="280708"/>
                </a:lnTo>
                <a:lnTo>
                  <a:pt x="207035" y="270814"/>
                </a:lnTo>
                <a:lnTo>
                  <a:pt x="195999" y="256146"/>
                </a:lnTo>
                <a:lnTo>
                  <a:pt x="191960" y="238213"/>
                </a:lnTo>
                <a:lnTo>
                  <a:pt x="191960" y="63474"/>
                </a:lnTo>
                <a:lnTo>
                  <a:pt x="193217" y="46443"/>
                </a:lnTo>
                <a:lnTo>
                  <a:pt x="196875" y="30099"/>
                </a:lnTo>
                <a:lnTo>
                  <a:pt x="202780" y="14566"/>
                </a:lnTo>
                <a:lnTo>
                  <a:pt x="210769" y="0"/>
                </a:lnTo>
                <a:lnTo>
                  <a:pt x="115100" y="0"/>
                </a:lnTo>
                <a:lnTo>
                  <a:pt x="70294" y="8115"/>
                </a:lnTo>
                <a:lnTo>
                  <a:pt x="33718" y="30251"/>
                </a:lnTo>
                <a:lnTo>
                  <a:pt x="9055" y="63068"/>
                </a:lnTo>
                <a:lnTo>
                  <a:pt x="0" y="103251"/>
                </a:lnTo>
                <a:lnTo>
                  <a:pt x="0" y="272326"/>
                </a:lnTo>
                <a:lnTo>
                  <a:pt x="3467" y="279260"/>
                </a:lnTo>
                <a:lnTo>
                  <a:pt x="14655" y="289306"/>
                </a:lnTo>
                <a:lnTo>
                  <a:pt x="22390" y="292417"/>
                </a:lnTo>
                <a:lnTo>
                  <a:pt x="30937" y="292417"/>
                </a:lnTo>
                <a:lnTo>
                  <a:pt x="61861" y="264668"/>
                </a:lnTo>
                <a:lnTo>
                  <a:pt x="61861" y="112636"/>
                </a:lnTo>
                <a:lnTo>
                  <a:pt x="62484" y="111379"/>
                </a:lnTo>
                <a:lnTo>
                  <a:pt x="64516" y="109550"/>
                </a:lnTo>
                <a:lnTo>
                  <a:pt x="65938" y="108991"/>
                </a:lnTo>
                <a:lnTo>
                  <a:pt x="70586" y="108991"/>
                </a:lnTo>
                <a:lnTo>
                  <a:pt x="73113" y="111239"/>
                </a:lnTo>
                <a:lnTo>
                  <a:pt x="73113" y="547128"/>
                </a:lnTo>
                <a:lnTo>
                  <a:pt x="73964" y="554710"/>
                </a:lnTo>
                <a:lnTo>
                  <a:pt x="106578" y="583971"/>
                </a:lnTo>
                <a:lnTo>
                  <a:pt x="115023" y="584733"/>
                </a:lnTo>
                <a:lnTo>
                  <a:pt x="131343" y="581774"/>
                </a:lnTo>
                <a:lnTo>
                  <a:pt x="144678" y="573722"/>
                </a:lnTo>
                <a:lnTo>
                  <a:pt x="153657" y="561771"/>
                </a:lnTo>
                <a:lnTo>
                  <a:pt x="156959" y="547128"/>
                </a:lnTo>
                <a:lnTo>
                  <a:pt x="156959" y="314807"/>
                </a:lnTo>
                <a:lnTo>
                  <a:pt x="157810" y="313093"/>
                </a:lnTo>
                <a:lnTo>
                  <a:pt x="160591" y="310603"/>
                </a:lnTo>
                <a:lnTo>
                  <a:pt x="162509" y="309841"/>
                </a:lnTo>
                <a:lnTo>
                  <a:pt x="168846" y="309841"/>
                </a:lnTo>
                <a:lnTo>
                  <a:pt x="172288" y="312902"/>
                </a:lnTo>
                <a:lnTo>
                  <a:pt x="172288" y="547128"/>
                </a:lnTo>
                <a:lnTo>
                  <a:pt x="173139" y="554710"/>
                </a:lnTo>
                <a:lnTo>
                  <a:pt x="205765" y="583971"/>
                </a:lnTo>
                <a:lnTo>
                  <a:pt x="214210" y="584733"/>
                </a:lnTo>
                <a:lnTo>
                  <a:pt x="230530" y="581774"/>
                </a:lnTo>
                <a:lnTo>
                  <a:pt x="243852" y="573722"/>
                </a:lnTo>
                <a:lnTo>
                  <a:pt x="252831" y="561771"/>
                </a:lnTo>
                <a:lnTo>
                  <a:pt x="256120" y="547128"/>
                </a:lnTo>
                <a:lnTo>
                  <a:pt x="256120" y="282905"/>
                </a:lnTo>
                <a:close/>
              </a:path>
              <a:path extrusionOk="0" h="584835" w="271145">
                <a:moveTo>
                  <a:pt x="271094" y="277050"/>
                </a:moveTo>
                <a:lnTo>
                  <a:pt x="270967" y="277114"/>
                </a:lnTo>
                <a:lnTo>
                  <a:pt x="270725" y="277241"/>
                </a:lnTo>
                <a:lnTo>
                  <a:pt x="270852" y="277456"/>
                </a:lnTo>
                <a:lnTo>
                  <a:pt x="270967" y="277660"/>
                </a:lnTo>
                <a:lnTo>
                  <a:pt x="271094" y="277876"/>
                </a:lnTo>
                <a:lnTo>
                  <a:pt x="271094" y="27705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2369" y="1647488"/>
            <a:ext cx="80205" cy="7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73711" y="1646808"/>
            <a:ext cx="80252" cy="7198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/>
          <p:nvPr/>
        </p:nvSpPr>
        <p:spPr>
          <a:xfrm>
            <a:off x="2072892" y="1723355"/>
            <a:ext cx="1764465" cy="3044113"/>
          </a:xfrm>
          <a:custGeom>
            <a:rect b="b" l="l" r="r" t="t"/>
            <a:pathLst>
              <a:path extrusionOk="0" h="6690359" w="3877945">
                <a:moveTo>
                  <a:pt x="293141" y="259854"/>
                </a:moveTo>
                <a:lnTo>
                  <a:pt x="248348" y="78701"/>
                </a:lnTo>
                <a:lnTo>
                  <a:pt x="209029" y="22098"/>
                </a:lnTo>
                <a:lnTo>
                  <a:pt x="138887" y="0"/>
                </a:lnTo>
                <a:lnTo>
                  <a:pt x="68224" y="0"/>
                </a:lnTo>
                <a:lnTo>
                  <a:pt x="77000" y="15113"/>
                </a:lnTo>
                <a:lnTo>
                  <a:pt x="83489" y="31305"/>
                </a:lnTo>
                <a:lnTo>
                  <a:pt x="87528" y="48437"/>
                </a:lnTo>
                <a:lnTo>
                  <a:pt x="88912" y="66319"/>
                </a:lnTo>
                <a:lnTo>
                  <a:pt x="88912" y="241058"/>
                </a:lnTo>
                <a:lnTo>
                  <a:pt x="84874" y="258991"/>
                </a:lnTo>
                <a:lnTo>
                  <a:pt x="73837" y="273659"/>
                </a:lnTo>
                <a:lnTo>
                  <a:pt x="57492" y="283552"/>
                </a:lnTo>
                <a:lnTo>
                  <a:pt x="37490" y="287185"/>
                </a:lnTo>
                <a:lnTo>
                  <a:pt x="29984" y="286689"/>
                </a:lnTo>
                <a:lnTo>
                  <a:pt x="22809" y="285267"/>
                </a:lnTo>
                <a:lnTo>
                  <a:pt x="16052" y="282968"/>
                </a:lnTo>
                <a:lnTo>
                  <a:pt x="9779" y="279895"/>
                </a:lnTo>
                <a:lnTo>
                  <a:pt x="9779" y="546874"/>
                </a:lnTo>
                <a:lnTo>
                  <a:pt x="9118" y="555066"/>
                </a:lnTo>
                <a:lnTo>
                  <a:pt x="7213" y="562889"/>
                </a:lnTo>
                <a:lnTo>
                  <a:pt x="4140" y="570280"/>
                </a:lnTo>
                <a:lnTo>
                  <a:pt x="0" y="577151"/>
                </a:lnTo>
                <a:lnTo>
                  <a:pt x="5702" y="581494"/>
                </a:lnTo>
                <a:lnTo>
                  <a:pt x="12293" y="584771"/>
                </a:lnTo>
                <a:lnTo>
                  <a:pt x="19596" y="586854"/>
                </a:lnTo>
                <a:lnTo>
                  <a:pt x="27470" y="587578"/>
                </a:lnTo>
                <a:lnTo>
                  <a:pt x="35166" y="586879"/>
                </a:lnTo>
                <a:lnTo>
                  <a:pt x="64922" y="560197"/>
                </a:lnTo>
                <a:lnTo>
                  <a:pt x="65709" y="553288"/>
                </a:lnTo>
                <a:lnTo>
                  <a:pt x="65709" y="374726"/>
                </a:lnTo>
                <a:lnTo>
                  <a:pt x="126314" y="374726"/>
                </a:lnTo>
                <a:lnTo>
                  <a:pt x="126314" y="553288"/>
                </a:lnTo>
                <a:lnTo>
                  <a:pt x="129324" y="566635"/>
                </a:lnTo>
                <a:lnTo>
                  <a:pt x="137515" y="577532"/>
                </a:lnTo>
                <a:lnTo>
                  <a:pt x="149669" y="584885"/>
                </a:lnTo>
                <a:lnTo>
                  <a:pt x="164553" y="587578"/>
                </a:lnTo>
                <a:lnTo>
                  <a:pt x="172250" y="586879"/>
                </a:lnTo>
                <a:lnTo>
                  <a:pt x="202018" y="560197"/>
                </a:lnTo>
                <a:lnTo>
                  <a:pt x="202793" y="553288"/>
                </a:lnTo>
                <a:lnTo>
                  <a:pt x="202793" y="374726"/>
                </a:lnTo>
                <a:lnTo>
                  <a:pt x="227698" y="374726"/>
                </a:lnTo>
                <a:lnTo>
                  <a:pt x="170484" y="92837"/>
                </a:lnTo>
                <a:lnTo>
                  <a:pt x="172605" y="90563"/>
                </a:lnTo>
                <a:lnTo>
                  <a:pt x="177533" y="90563"/>
                </a:lnTo>
                <a:lnTo>
                  <a:pt x="179362" y="91897"/>
                </a:lnTo>
                <a:lnTo>
                  <a:pt x="220789" y="268897"/>
                </a:lnTo>
                <a:lnTo>
                  <a:pt x="225437" y="279374"/>
                </a:lnTo>
                <a:lnTo>
                  <a:pt x="233527" y="287616"/>
                </a:lnTo>
                <a:lnTo>
                  <a:pt x="244182" y="293014"/>
                </a:lnTo>
                <a:lnTo>
                  <a:pt x="256565" y="294944"/>
                </a:lnTo>
                <a:lnTo>
                  <a:pt x="270979" y="292315"/>
                </a:lnTo>
                <a:lnTo>
                  <a:pt x="282587" y="285191"/>
                </a:lnTo>
                <a:lnTo>
                  <a:pt x="290322" y="274777"/>
                </a:lnTo>
                <a:lnTo>
                  <a:pt x="293141" y="262229"/>
                </a:lnTo>
                <a:lnTo>
                  <a:pt x="293141" y="259854"/>
                </a:lnTo>
                <a:close/>
              </a:path>
              <a:path extrusionOk="0" h="6690359" w="3877945">
                <a:moveTo>
                  <a:pt x="717397" y="2090559"/>
                </a:moveTo>
                <a:lnTo>
                  <a:pt x="695744" y="2090559"/>
                </a:lnTo>
                <a:lnTo>
                  <a:pt x="671309" y="2152015"/>
                </a:lnTo>
                <a:lnTo>
                  <a:pt x="671410" y="2153386"/>
                </a:lnTo>
                <a:lnTo>
                  <a:pt x="672871" y="2155393"/>
                </a:lnTo>
                <a:lnTo>
                  <a:pt x="683221" y="2155393"/>
                </a:lnTo>
                <a:lnTo>
                  <a:pt x="717397" y="2090559"/>
                </a:lnTo>
                <a:close/>
              </a:path>
              <a:path extrusionOk="0" h="6690359" w="3877945">
                <a:moveTo>
                  <a:pt x="748322" y="2090559"/>
                </a:moveTo>
                <a:lnTo>
                  <a:pt x="725093" y="2090559"/>
                </a:lnTo>
                <a:lnTo>
                  <a:pt x="703148" y="2153793"/>
                </a:lnTo>
                <a:lnTo>
                  <a:pt x="705853" y="2154809"/>
                </a:lnTo>
                <a:lnTo>
                  <a:pt x="709282" y="2155393"/>
                </a:lnTo>
                <a:lnTo>
                  <a:pt x="718299" y="2155393"/>
                </a:lnTo>
                <a:lnTo>
                  <a:pt x="723696" y="2154288"/>
                </a:lnTo>
                <a:lnTo>
                  <a:pt x="728294" y="2152294"/>
                </a:lnTo>
                <a:lnTo>
                  <a:pt x="748322" y="2090559"/>
                </a:lnTo>
                <a:close/>
              </a:path>
              <a:path extrusionOk="0" h="6690359" w="3877945">
                <a:moveTo>
                  <a:pt x="779259" y="2090559"/>
                </a:moveTo>
                <a:lnTo>
                  <a:pt x="756018" y="2090559"/>
                </a:lnTo>
                <a:lnTo>
                  <a:pt x="736015" y="2153767"/>
                </a:lnTo>
                <a:lnTo>
                  <a:pt x="738759" y="2154809"/>
                </a:lnTo>
                <a:lnTo>
                  <a:pt x="742238" y="2155393"/>
                </a:lnTo>
                <a:lnTo>
                  <a:pt x="751230" y="2155393"/>
                </a:lnTo>
                <a:lnTo>
                  <a:pt x="756602" y="2154288"/>
                </a:lnTo>
                <a:lnTo>
                  <a:pt x="761123" y="2152319"/>
                </a:lnTo>
                <a:lnTo>
                  <a:pt x="779259" y="2090559"/>
                </a:lnTo>
                <a:close/>
              </a:path>
              <a:path extrusionOk="0" h="6690359" w="3877945">
                <a:moveTo>
                  <a:pt x="809307" y="2090559"/>
                </a:moveTo>
                <a:lnTo>
                  <a:pt x="786955" y="2090559"/>
                </a:lnTo>
                <a:lnTo>
                  <a:pt x="768870" y="2153767"/>
                </a:lnTo>
                <a:lnTo>
                  <a:pt x="771664" y="2154834"/>
                </a:lnTo>
                <a:lnTo>
                  <a:pt x="775144" y="2155393"/>
                </a:lnTo>
                <a:lnTo>
                  <a:pt x="783805" y="2155393"/>
                </a:lnTo>
                <a:lnTo>
                  <a:pt x="788682" y="2154428"/>
                </a:lnTo>
                <a:lnTo>
                  <a:pt x="792899" y="2152726"/>
                </a:lnTo>
                <a:lnTo>
                  <a:pt x="809307" y="2090559"/>
                </a:lnTo>
                <a:close/>
              </a:path>
              <a:path extrusionOk="0" h="6690359" w="3877945">
                <a:moveTo>
                  <a:pt x="840270" y="2090559"/>
                </a:moveTo>
                <a:lnTo>
                  <a:pt x="817016" y="2090559"/>
                </a:lnTo>
                <a:lnTo>
                  <a:pt x="800925" y="2153386"/>
                </a:lnTo>
                <a:lnTo>
                  <a:pt x="803884" y="2154682"/>
                </a:lnTo>
                <a:lnTo>
                  <a:pt x="807694" y="2155393"/>
                </a:lnTo>
                <a:lnTo>
                  <a:pt x="816737" y="2155393"/>
                </a:lnTo>
                <a:lnTo>
                  <a:pt x="821588" y="2154428"/>
                </a:lnTo>
                <a:lnTo>
                  <a:pt x="825741" y="2152726"/>
                </a:lnTo>
                <a:lnTo>
                  <a:pt x="840270" y="2090559"/>
                </a:lnTo>
                <a:close/>
              </a:path>
              <a:path extrusionOk="0" h="6690359" w="3877945">
                <a:moveTo>
                  <a:pt x="843203" y="2195080"/>
                </a:moveTo>
                <a:lnTo>
                  <a:pt x="842568" y="2195080"/>
                </a:lnTo>
                <a:lnTo>
                  <a:pt x="842568" y="2193810"/>
                </a:lnTo>
                <a:lnTo>
                  <a:pt x="736244" y="2193810"/>
                </a:lnTo>
                <a:lnTo>
                  <a:pt x="736244" y="2195080"/>
                </a:lnTo>
                <a:lnTo>
                  <a:pt x="735609" y="2195080"/>
                </a:lnTo>
                <a:lnTo>
                  <a:pt x="735609" y="2196350"/>
                </a:lnTo>
                <a:lnTo>
                  <a:pt x="735609" y="2473210"/>
                </a:lnTo>
                <a:lnTo>
                  <a:pt x="843203" y="2473210"/>
                </a:lnTo>
                <a:lnTo>
                  <a:pt x="843203" y="2196350"/>
                </a:lnTo>
                <a:lnTo>
                  <a:pt x="843203" y="2195080"/>
                </a:lnTo>
                <a:close/>
              </a:path>
              <a:path extrusionOk="0" h="6690359" w="3877945">
                <a:moveTo>
                  <a:pt x="872083" y="2090559"/>
                </a:moveTo>
                <a:lnTo>
                  <a:pt x="847979" y="2090559"/>
                </a:lnTo>
                <a:lnTo>
                  <a:pt x="833780" y="2153386"/>
                </a:lnTo>
                <a:lnTo>
                  <a:pt x="836828" y="2154682"/>
                </a:lnTo>
                <a:lnTo>
                  <a:pt x="840625" y="2155393"/>
                </a:lnTo>
                <a:lnTo>
                  <a:pt x="850074" y="2155393"/>
                </a:lnTo>
                <a:lnTo>
                  <a:pt x="855319" y="2154326"/>
                </a:lnTo>
                <a:lnTo>
                  <a:pt x="859612" y="2152345"/>
                </a:lnTo>
                <a:lnTo>
                  <a:pt x="872083" y="2090559"/>
                </a:lnTo>
                <a:close/>
              </a:path>
              <a:path extrusionOk="0" h="6690359" w="3877945">
                <a:moveTo>
                  <a:pt x="902131" y="2090559"/>
                </a:moveTo>
                <a:lnTo>
                  <a:pt x="879779" y="2090559"/>
                </a:lnTo>
                <a:lnTo>
                  <a:pt x="867511" y="2153742"/>
                </a:lnTo>
                <a:lnTo>
                  <a:pt x="870432" y="2154809"/>
                </a:lnTo>
                <a:lnTo>
                  <a:pt x="874001" y="2155393"/>
                </a:lnTo>
                <a:lnTo>
                  <a:pt x="882624" y="2155393"/>
                </a:lnTo>
                <a:lnTo>
                  <a:pt x="887387" y="2154428"/>
                </a:lnTo>
                <a:lnTo>
                  <a:pt x="891425" y="2152764"/>
                </a:lnTo>
                <a:lnTo>
                  <a:pt x="902131" y="2090559"/>
                </a:lnTo>
                <a:close/>
              </a:path>
              <a:path extrusionOk="0" h="6690359" w="3877945">
                <a:moveTo>
                  <a:pt x="933069" y="2090559"/>
                </a:moveTo>
                <a:lnTo>
                  <a:pt x="909828" y="2090559"/>
                </a:lnTo>
                <a:lnTo>
                  <a:pt x="899502" y="2153361"/>
                </a:lnTo>
                <a:lnTo>
                  <a:pt x="902652" y="2154644"/>
                </a:lnTo>
                <a:lnTo>
                  <a:pt x="906538" y="2155393"/>
                </a:lnTo>
                <a:lnTo>
                  <a:pt x="912952" y="2155393"/>
                </a:lnTo>
                <a:lnTo>
                  <a:pt x="933069" y="2090559"/>
                </a:lnTo>
                <a:close/>
              </a:path>
              <a:path extrusionOk="0" h="6690359" w="3877945">
                <a:moveTo>
                  <a:pt x="964018" y="2090559"/>
                </a:moveTo>
                <a:lnTo>
                  <a:pt x="940765" y="2090559"/>
                </a:lnTo>
                <a:lnTo>
                  <a:pt x="932345" y="2153361"/>
                </a:lnTo>
                <a:lnTo>
                  <a:pt x="935558" y="2154644"/>
                </a:lnTo>
                <a:lnTo>
                  <a:pt x="939507" y="2155393"/>
                </a:lnTo>
                <a:lnTo>
                  <a:pt x="948550" y="2155393"/>
                </a:lnTo>
                <a:lnTo>
                  <a:pt x="953198" y="2154453"/>
                </a:lnTo>
                <a:lnTo>
                  <a:pt x="957122" y="2152789"/>
                </a:lnTo>
                <a:lnTo>
                  <a:pt x="964018" y="2090559"/>
                </a:lnTo>
                <a:close/>
              </a:path>
              <a:path extrusionOk="0" h="6690359" w="3877945">
                <a:moveTo>
                  <a:pt x="994956" y="2090559"/>
                </a:moveTo>
                <a:lnTo>
                  <a:pt x="971715" y="2090559"/>
                </a:lnTo>
                <a:lnTo>
                  <a:pt x="965225" y="2153335"/>
                </a:lnTo>
                <a:lnTo>
                  <a:pt x="968489" y="2154644"/>
                </a:lnTo>
                <a:lnTo>
                  <a:pt x="972426" y="2155393"/>
                </a:lnTo>
                <a:lnTo>
                  <a:pt x="981481" y="2155393"/>
                </a:lnTo>
                <a:lnTo>
                  <a:pt x="986104" y="2154453"/>
                </a:lnTo>
                <a:lnTo>
                  <a:pt x="989939" y="2152789"/>
                </a:lnTo>
                <a:lnTo>
                  <a:pt x="994956" y="2090559"/>
                </a:lnTo>
                <a:close/>
              </a:path>
              <a:path extrusionOk="0" h="6690359" w="3877945">
                <a:moveTo>
                  <a:pt x="1025004" y="2090559"/>
                </a:moveTo>
                <a:lnTo>
                  <a:pt x="1002652" y="2090559"/>
                </a:lnTo>
                <a:lnTo>
                  <a:pt x="998080" y="2153335"/>
                </a:lnTo>
                <a:lnTo>
                  <a:pt x="1001395" y="2154644"/>
                </a:lnTo>
                <a:lnTo>
                  <a:pt x="1005395" y="2155393"/>
                </a:lnTo>
                <a:lnTo>
                  <a:pt x="1013993" y="2155393"/>
                </a:lnTo>
                <a:lnTo>
                  <a:pt x="1018247" y="2154593"/>
                </a:lnTo>
                <a:lnTo>
                  <a:pt x="1021842" y="2153196"/>
                </a:lnTo>
                <a:lnTo>
                  <a:pt x="1025004" y="2090559"/>
                </a:lnTo>
                <a:close/>
              </a:path>
              <a:path extrusionOk="0" h="6690359" w="3877945">
                <a:moveTo>
                  <a:pt x="1055065" y="2090559"/>
                </a:moveTo>
                <a:lnTo>
                  <a:pt x="1032713" y="2090559"/>
                </a:lnTo>
                <a:lnTo>
                  <a:pt x="1029995" y="2153615"/>
                </a:lnTo>
                <a:lnTo>
                  <a:pt x="1033208" y="2154758"/>
                </a:lnTo>
                <a:lnTo>
                  <a:pt x="1036980" y="2155393"/>
                </a:lnTo>
                <a:lnTo>
                  <a:pt x="1045616" y="2155393"/>
                </a:lnTo>
                <a:lnTo>
                  <a:pt x="1050086" y="2154478"/>
                </a:lnTo>
                <a:lnTo>
                  <a:pt x="1053757" y="2152904"/>
                </a:lnTo>
                <a:lnTo>
                  <a:pt x="1055065" y="2090559"/>
                </a:lnTo>
                <a:close/>
              </a:path>
              <a:path extrusionOk="0" h="6690359" w="3877945">
                <a:moveTo>
                  <a:pt x="1087526" y="2152459"/>
                </a:moveTo>
                <a:lnTo>
                  <a:pt x="1086866" y="2090559"/>
                </a:lnTo>
                <a:lnTo>
                  <a:pt x="1062774" y="2090559"/>
                </a:lnTo>
                <a:lnTo>
                  <a:pt x="1061910" y="2153221"/>
                </a:lnTo>
                <a:lnTo>
                  <a:pt x="1065390" y="2154631"/>
                </a:lnTo>
                <a:lnTo>
                  <a:pt x="1069530" y="2155393"/>
                </a:lnTo>
                <a:lnTo>
                  <a:pt x="1078992" y="2155393"/>
                </a:lnTo>
                <a:lnTo>
                  <a:pt x="1083805" y="2154326"/>
                </a:lnTo>
                <a:lnTo>
                  <a:pt x="1087526" y="2152459"/>
                </a:lnTo>
                <a:close/>
              </a:path>
              <a:path extrusionOk="0" h="6690359" w="3877945">
                <a:moveTo>
                  <a:pt x="1120406" y="2153602"/>
                </a:moveTo>
                <a:lnTo>
                  <a:pt x="1117803" y="2090559"/>
                </a:lnTo>
                <a:lnTo>
                  <a:pt x="1094562" y="2090559"/>
                </a:lnTo>
                <a:lnTo>
                  <a:pt x="1095692" y="2152510"/>
                </a:lnTo>
                <a:lnTo>
                  <a:pt x="1099477" y="2154326"/>
                </a:lnTo>
                <a:lnTo>
                  <a:pt x="1104328" y="2155393"/>
                </a:lnTo>
                <a:lnTo>
                  <a:pt x="1113358" y="2155393"/>
                </a:lnTo>
                <a:lnTo>
                  <a:pt x="1117168" y="2154758"/>
                </a:lnTo>
                <a:lnTo>
                  <a:pt x="1120406" y="2153602"/>
                </a:lnTo>
                <a:close/>
              </a:path>
              <a:path extrusionOk="0" h="6690359" w="3877945">
                <a:moveTo>
                  <a:pt x="1131671" y="2164461"/>
                </a:moveTo>
                <a:lnTo>
                  <a:pt x="1129588" y="2163927"/>
                </a:lnTo>
                <a:lnTo>
                  <a:pt x="1125715" y="2162543"/>
                </a:lnTo>
                <a:lnTo>
                  <a:pt x="1120952" y="2164562"/>
                </a:lnTo>
                <a:lnTo>
                  <a:pt x="1115263" y="2165667"/>
                </a:lnTo>
                <a:lnTo>
                  <a:pt x="1102906" y="2165667"/>
                </a:lnTo>
                <a:lnTo>
                  <a:pt x="1096708" y="2164372"/>
                </a:lnTo>
                <a:lnTo>
                  <a:pt x="1091590" y="2161984"/>
                </a:lnTo>
                <a:lnTo>
                  <a:pt x="1086523" y="2164372"/>
                </a:lnTo>
                <a:lnTo>
                  <a:pt x="1080350" y="2165667"/>
                </a:lnTo>
                <a:lnTo>
                  <a:pt x="1067993" y="2165667"/>
                </a:lnTo>
                <a:lnTo>
                  <a:pt x="1062266" y="2164562"/>
                </a:lnTo>
                <a:lnTo>
                  <a:pt x="1057452" y="2162543"/>
                </a:lnTo>
                <a:lnTo>
                  <a:pt x="1052576" y="2164562"/>
                </a:lnTo>
                <a:lnTo>
                  <a:pt x="1046822" y="2165667"/>
                </a:lnTo>
                <a:lnTo>
                  <a:pt x="1035316" y="2165667"/>
                </a:lnTo>
                <a:lnTo>
                  <a:pt x="1029995" y="2164702"/>
                </a:lnTo>
                <a:lnTo>
                  <a:pt x="1025398" y="2162899"/>
                </a:lnTo>
                <a:lnTo>
                  <a:pt x="1020660" y="2164702"/>
                </a:lnTo>
                <a:lnTo>
                  <a:pt x="1015250" y="2165667"/>
                </a:lnTo>
                <a:lnTo>
                  <a:pt x="1003769" y="2165667"/>
                </a:lnTo>
                <a:lnTo>
                  <a:pt x="998105" y="2164562"/>
                </a:lnTo>
                <a:lnTo>
                  <a:pt x="993394" y="2162543"/>
                </a:lnTo>
                <a:lnTo>
                  <a:pt x="988402" y="2164562"/>
                </a:lnTo>
                <a:lnTo>
                  <a:pt x="982573" y="2165667"/>
                </a:lnTo>
                <a:lnTo>
                  <a:pt x="970826" y="2165667"/>
                </a:lnTo>
                <a:lnTo>
                  <a:pt x="965174" y="2164562"/>
                </a:lnTo>
                <a:lnTo>
                  <a:pt x="960526" y="2162543"/>
                </a:lnTo>
                <a:lnTo>
                  <a:pt x="955471" y="2164562"/>
                </a:lnTo>
                <a:lnTo>
                  <a:pt x="949642" y="2165667"/>
                </a:lnTo>
                <a:lnTo>
                  <a:pt x="937856" y="2165667"/>
                </a:lnTo>
                <a:lnTo>
                  <a:pt x="932243" y="2164562"/>
                </a:lnTo>
                <a:lnTo>
                  <a:pt x="927646" y="2162543"/>
                </a:lnTo>
                <a:lnTo>
                  <a:pt x="925944" y="2163165"/>
                </a:lnTo>
                <a:lnTo>
                  <a:pt x="925944" y="2367534"/>
                </a:lnTo>
                <a:lnTo>
                  <a:pt x="927811" y="2369388"/>
                </a:lnTo>
                <a:lnTo>
                  <a:pt x="1129804" y="2369388"/>
                </a:lnTo>
                <a:lnTo>
                  <a:pt x="1131671" y="2367534"/>
                </a:lnTo>
                <a:lnTo>
                  <a:pt x="1131671" y="2164461"/>
                </a:lnTo>
                <a:close/>
              </a:path>
              <a:path extrusionOk="0" h="6690359" w="3877945">
                <a:moveTo>
                  <a:pt x="1152347" y="2153882"/>
                </a:moveTo>
                <a:lnTo>
                  <a:pt x="1147864" y="2090559"/>
                </a:lnTo>
                <a:lnTo>
                  <a:pt x="1125499" y="2090559"/>
                </a:lnTo>
                <a:lnTo>
                  <a:pt x="1128547" y="2152535"/>
                </a:lnTo>
                <a:lnTo>
                  <a:pt x="1145946" y="2155393"/>
                </a:lnTo>
                <a:lnTo>
                  <a:pt x="1149362" y="2154847"/>
                </a:lnTo>
                <a:lnTo>
                  <a:pt x="1152347" y="2153882"/>
                </a:lnTo>
                <a:close/>
              </a:path>
              <a:path extrusionOk="0" h="6690359" w="3877945">
                <a:moveTo>
                  <a:pt x="1185227" y="2153907"/>
                </a:moveTo>
                <a:lnTo>
                  <a:pt x="1178826" y="2090559"/>
                </a:lnTo>
                <a:lnTo>
                  <a:pt x="1155560" y="2090559"/>
                </a:lnTo>
                <a:lnTo>
                  <a:pt x="1160399" y="2152078"/>
                </a:lnTo>
                <a:lnTo>
                  <a:pt x="1172908" y="2155380"/>
                </a:lnTo>
                <a:lnTo>
                  <a:pt x="1178902" y="2155380"/>
                </a:lnTo>
                <a:lnTo>
                  <a:pt x="1182293" y="2154872"/>
                </a:lnTo>
                <a:lnTo>
                  <a:pt x="1185227" y="2153907"/>
                </a:lnTo>
                <a:close/>
              </a:path>
              <a:path extrusionOk="0" h="6690359" w="3877945">
                <a:moveTo>
                  <a:pt x="1219009" y="2153640"/>
                </a:moveTo>
                <a:lnTo>
                  <a:pt x="1210627" y="2090572"/>
                </a:lnTo>
                <a:lnTo>
                  <a:pt x="1186522" y="2090572"/>
                </a:lnTo>
                <a:lnTo>
                  <a:pt x="1193228" y="2152078"/>
                </a:lnTo>
                <a:lnTo>
                  <a:pt x="1197749" y="2154301"/>
                </a:lnTo>
                <a:lnTo>
                  <a:pt x="1202956" y="2155380"/>
                </a:lnTo>
                <a:lnTo>
                  <a:pt x="1212215" y="2155380"/>
                </a:lnTo>
                <a:lnTo>
                  <a:pt x="1215936" y="2154783"/>
                </a:lnTo>
                <a:lnTo>
                  <a:pt x="1219009" y="2153640"/>
                </a:lnTo>
                <a:close/>
              </a:path>
              <a:path extrusionOk="0" h="6690359" w="3877945">
                <a:moveTo>
                  <a:pt x="1252766" y="2153247"/>
                </a:moveTo>
                <a:lnTo>
                  <a:pt x="1242466" y="2090559"/>
                </a:lnTo>
                <a:lnTo>
                  <a:pt x="1218323" y="2090559"/>
                </a:lnTo>
                <a:lnTo>
                  <a:pt x="1227035" y="2152485"/>
                </a:lnTo>
                <a:lnTo>
                  <a:pt x="1231150" y="2154351"/>
                </a:lnTo>
                <a:lnTo>
                  <a:pt x="1236141" y="2155380"/>
                </a:lnTo>
                <a:lnTo>
                  <a:pt x="1245577" y="2155380"/>
                </a:lnTo>
                <a:lnTo>
                  <a:pt x="1249565" y="2154618"/>
                </a:lnTo>
                <a:lnTo>
                  <a:pt x="1252766" y="2153247"/>
                </a:lnTo>
                <a:close/>
              </a:path>
              <a:path extrusionOk="0" h="6690359" w="3877945">
                <a:moveTo>
                  <a:pt x="1284770" y="2153640"/>
                </a:moveTo>
                <a:lnTo>
                  <a:pt x="1272489" y="2090572"/>
                </a:lnTo>
                <a:lnTo>
                  <a:pt x="1250162" y="2090572"/>
                </a:lnTo>
                <a:lnTo>
                  <a:pt x="1260868" y="2152891"/>
                </a:lnTo>
                <a:lnTo>
                  <a:pt x="1264843" y="2154478"/>
                </a:lnTo>
                <a:lnTo>
                  <a:pt x="1269479" y="2155380"/>
                </a:lnTo>
                <a:lnTo>
                  <a:pt x="1278102" y="2155380"/>
                </a:lnTo>
                <a:lnTo>
                  <a:pt x="1281785" y="2154783"/>
                </a:lnTo>
                <a:lnTo>
                  <a:pt x="1284770" y="2153640"/>
                </a:lnTo>
                <a:close/>
              </a:path>
              <a:path extrusionOk="0" h="6690359" w="3877945">
                <a:moveTo>
                  <a:pt x="1317612" y="2153666"/>
                </a:moveTo>
                <a:lnTo>
                  <a:pt x="1303451" y="2090559"/>
                </a:lnTo>
                <a:lnTo>
                  <a:pt x="1280210" y="2090559"/>
                </a:lnTo>
                <a:lnTo>
                  <a:pt x="1292720" y="2152485"/>
                </a:lnTo>
                <a:lnTo>
                  <a:pt x="1296949" y="2154339"/>
                </a:lnTo>
                <a:lnTo>
                  <a:pt x="1302029" y="2155393"/>
                </a:lnTo>
                <a:lnTo>
                  <a:pt x="1311071" y="2155393"/>
                </a:lnTo>
                <a:lnTo>
                  <a:pt x="1314678" y="2154783"/>
                </a:lnTo>
                <a:lnTo>
                  <a:pt x="1317612" y="2153666"/>
                </a:lnTo>
                <a:close/>
              </a:path>
              <a:path extrusionOk="0" h="6690359" w="3877945">
                <a:moveTo>
                  <a:pt x="1348765" y="2154212"/>
                </a:moveTo>
                <a:lnTo>
                  <a:pt x="1332598" y="2090572"/>
                </a:lnTo>
                <a:lnTo>
                  <a:pt x="1311148" y="2090572"/>
                </a:lnTo>
                <a:lnTo>
                  <a:pt x="1325524" y="2152459"/>
                </a:lnTo>
                <a:lnTo>
                  <a:pt x="1329867" y="2154339"/>
                </a:lnTo>
                <a:lnTo>
                  <a:pt x="1334985" y="2155393"/>
                </a:lnTo>
                <a:lnTo>
                  <a:pt x="1343291" y="2155393"/>
                </a:lnTo>
                <a:lnTo>
                  <a:pt x="1346225" y="2154948"/>
                </a:lnTo>
                <a:lnTo>
                  <a:pt x="1348765" y="2154212"/>
                </a:lnTo>
                <a:close/>
              </a:path>
              <a:path extrusionOk="0" h="6690359" w="3877945">
                <a:moveTo>
                  <a:pt x="1382522" y="2153958"/>
                </a:moveTo>
                <a:lnTo>
                  <a:pt x="1364437" y="2090559"/>
                </a:lnTo>
                <a:lnTo>
                  <a:pt x="1340294" y="2090559"/>
                </a:lnTo>
                <a:lnTo>
                  <a:pt x="1356245" y="2151519"/>
                </a:lnTo>
                <a:lnTo>
                  <a:pt x="1362265" y="2154263"/>
                </a:lnTo>
                <a:lnTo>
                  <a:pt x="1367688" y="2155393"/>
                </a:lnTo>
                <a:lnTo>
                  <a:pt x="1376603" y="2155393"/>
                </a:lnTo>
                <a:lnTo>
                  <a:pt x="1379804" y="2154859"/>
                </a:lnTo>
                <a:lnTo>
                  <a:pt x="1382522" y="2153958"/>
                </a:lnTo>
                <a:close/>
              </a:path>
              <a:path extrusionOk="0" h="6690359" w="3877945">
                <a:moveTo>
                  <a:pt x="1383423" y="2164423"/>
                </a:moveTo>
                <a:lnTo>
                  <a:pt x="1380236" y="2165223"/>
                </a:lnTo>
                <a:lnTo>
                  <a:pt x="1376705" y="2165667"/>
                </a:lnTo>
                <a:lnTo>
                  <a:pt x="1367155" y="2165667"/>
                </a:lnTo>
                <a:lnTo>
                  <a:pt x="1361147" y="2164562"/>
                </a:lnTo>
                <a:lnTo>
                  <a:pt x="1355864" y="2162568"/>
                </a:lnTo>
                <a:lnTo>
                  <a:pt x="1351445" y="2164562"/>
                </a:lnTo>
                <a:lnTo>
                  <a:pt x="1345971" y="2165667"/>
                </a:lnTo>
                <a:lnTo>
                  <a:pt x="1334185" y="2165667"/>
                </a:lnTo>
                <a:lnTo>
                  <a:pt x="1328216" y="2164562"/>
                </a:lnTo>
                <a:lnTo>
                  <a:pt x="1322984" y="2162568"/>
                </a:lnTo>
                <a:lnTo>
                  <a:pt x="1318514" y="2164562"/>
                </a:lnTo>
                <a:lnTo>
                  <a:pt x="1313002" y="2165667"/>
                </a:lnTo>
                <a:lnTo>
                  <a:pt x="1301229" y="2165667"/>
                </a:lnTo>
                <a:lnTo>
                  <a:pt x="1295285" y="2164562"/>
                </a:lnTo>
                <a:lnTo>
                  <a:pt x="1290104" y="2162543"/>
                </a:lnTo>
                <a:lnTo>
                  <a:pt x="1285582" y="2164562"/>
                </a:lnTo>
                <a:lnTo>
                  <a:pt x="1280058" y="2165667"/>
                </a:lnTo>
                <a:lnTo>
                  <a:pt x="1268272" y="2165667"/>
                </a:lnTo>
                <a:lnTo>
                  <a:pt x="1262354" y="2164562"/>
                </a:lnTo>
                <a:lnTo>
                  <a:pt x="1257223" y="2162543"/>
                </a:lnTo>
                <a:lnTo>
                  <a:pt x="1252689" y="2164562"/>
                </a:lnTo>
                <a:lnTo>
                  <a:pt x="1247089" y="2165667"/>
                </a:lnTo>
                <a:lnTo>
                  <a:pt x="1235316" y="2165667"/>
                </a:lnTo>
                <a:lnTo>
                  <a:pt x="1229423" y="2164562"/>
                </a:lnTo>
                <a:lnTo>
                  <a:pt x="1224343" y="2162543"/>
                </a:lnTo>
                <a:lnTo>
                  <a:pt x="1219758" y="2164562"/>
                </a:lnTo>
                <a:lnTo>
                  <a:pt x="1214132" y="2165667"/>
                </a:lnTo>
                <a:lnTo>
                  <a:pt x="1202347" y="2165667"/>
                </a:lnTo>
                <a:lnTo>
                  <a:pt x="1196492" y="2164562"/>
                </a:lnTo>
                <a:lnTo>
                  <a:pt x="1191475" y="2162543"/>
                </a:lnTo>
                <a:lnTo>
                  <a:pt x="1187475" y="2164296"/>
                </a:lnTo>
                <a:lnTo>
                  <a:pt x="1182738" y="2165324"/>
                </a:lnTo>
                <a:lnTo>
                  <a:pt x="1177721" y="2165578"/>
                </a:lnTo>
                <a:lnTo>
                  <a:pt x="1177721" y="2368346"/>
                </a:lnTo>
                <a:lnTo>
                  <a:pt x="1178763" y="2369388"/>
                </a:lnTo>
                <a:lnTo>
                  <a:pt x="1382382" y="2369388"/>
                </a:lnTo>
                <a:lnTo>
                  <a:pt x="1383423" y="2368346"/>
                </a:lnTo>
                <a:lnTo>
                  <a:pt x="1383423" y="2164423"/>
                </a:lnTo>
                <a:close/>
              </a:path>
              <a:path extrusionOk="0" h="6690359" w="3877945">
                <a:moveTo>
                  <a:pt x="1415402" y="2153958"/>
                </a:moveTo>
                <a:lnTo>
                  <a:pt x="1395361" y="2090559"/>
                </a:lnTo>
                <a:lnTo>
                  <a:pt x="1372133" y="2090559"/>
                </a:lnTo>
                <a:lnTo>
                  <a:pt x="1389532" y="2149906"/>
                </a:lnTo>
                <a:lnTo>
                  <a:pt x="1390434" y="2150732"/>
                </a:lnTo>
                <a:lnTo>
                  <a:pt x="1391234" y="2151697"/>
                </a:lnTo>
                <a:lnTo>
                  <a:pt x="1391856" y="2152764"/>
                </a:lnTo>
                <a:lnTo>
                  <a:pt x="1396161" y="2154453"/>
                </a:lnTo>
                <a:lnTo>
                  <a:pt x="1401140" y="2155393"/>
                </a:lnTo>
                <a:lnTo>
                  <a:pt x="1409496" y="2155393"/>
                </a:lnTo>
                <a:lnTo>
                  <a:pt x="1412735" y="2154859"/>
                </a:lnTo>
                <a:lnTo>
                  <a:pt x="1415402" y="2153958"/>
                </a:lnTo>
                <a:close/>
              </a:path>
              <a:path extrusionOk="0" h="6690359" w="3877945">
                <a:moveTo>
                  <a:pt x="1448269" y="2153958"/>
                </a:moveTo>
                <a:lnTo>
                  <a:pt x="1426298" y="2090559"/>
                </a:lnTo>
                <a:lnTo>
                  <a:pt x="1403070" y="2090559"/>
                </a:lnTo>
                <a:lnTo>
                  <a:pt x="1422933" y="2151989"/>
                </a:lnTo>
                <a:lnTo>
                  <a:pt x="1428051" y="2154263"/>
                </a:lnTo>
                <a:lnTo>
                  <a:pt x="1433588" y="2155393"/>
                </a:lnTo>
                <a:lnTo>
                  <a:pt x="1442440" y="2155393"/>
                </a:lnTo>
                <a:lnTo>
                  <a:pt x="1445641" y="2154859"/>
                </a:lnTo>
                <a:lnTo>
                  <a:pt x="1448269" y="2153958"/>
                </a:lnTo>
                <a:close/>
              </a:path>
              <a:path extrusionOk="0" h="6690359" w="3877945">
                <a:moveTo>
                  <a:pt x="1462354" y="2164727"/>
                </a:moveTo>
                <a:lnTo>
                  <a:pt x="1457007" y="2163495"/>
                </a:lnTo>
                <a:lnTo>
                  <a:pt x="1454492" y="2162568"/>
                </a:lnTo>
                <a:lnTo>
                  <a:pt x="1450213" y="2164600"/>
                </a:lnTo>
                <a:lnTo>
                  <a:pt x="1444929" y="2165667"/>
                </a:lnTo>
                <a:lnTo>
                  <a:pt x="1433068" y="2165667"/>
                </a:lnTo>
                <a:lnTo>
                  <a:pt x="1427010" y="2164562"/>
                </a:lnTo>
                <a:lnTo>
                  <a:pt x="1421612" y="2162568"/>
                </a:lnTo>
                <a:lnTo>
                  <a:pt x="1417307" y="2164562"/>
                </a:lnTo>
                <a:lnTo>
                  <a:pt x="1411859" y="2165667"/>
                </a:lnTo>
                <a:lnTo>
                  <a:pt x="1401864" y="2165667"/>
                </a:lnTo>
                <a:lnTo>
                  <a:pt x="1397647" y="2165121"/>
                </a:lnTo>
                <a:lnTo>
                  <a:pt x="1393647" y="2164067"/>
                </a:lnTo>
                <a:lnTo>
                  <a:pt x="1393647" y="2373960"/>
                </a:lnTo>
                <a:lnTo>
                  <a:pt x="1388021" y="2379586"/>
                </a:lnTo>
                <a:lnTo>
                  <a:pt x="1173111" y="2379586"/>
                </a:lnTo>
                <a:lnTo>
                  <a:pt x="1167498" y="2373960"/>
                </a:lnTo>
                <a:lnTo>
                  <a:pt x="1167498" y="2165007"/>
                </a:lnTo>
                <a:lnTo>
                  <a:pt x="1164348" y="2164473"/>
                </a:lnTo>
                <a:lnTo>
                  <a:pt x="1161364" y="2163661"/>
                </a:lnTo>
                <a:lnTo>
                  <a:pt x="1158608" y="2162543"/>
                </a:lnTo>
                <a:lnTo>
                  <a:pt x="1153896" y="2164562"/>
                </a:lnTo>
                <a:lnTo>
                  <a:pt x="1148219" y="2165667"/>
                </a:lnTo>
                <a:lnTo>
                  <a:pt x="1141857" y="2165667"/>
                </a:lnTo>
                <a:lnTo>
                  <a:pt x="1141857" y="2373147"/>
                </a:lnTo>
                <a:lnTo>
                  <a:pt x="1135418" y="2379586"/>
                </a:lnTo>
                <a:lnTo>
                  <a:pt x="922197" y="2379586"/>
                </a:lnTo>
                <a:lnTo>
                  <a:pt x="915746" y="2373147"/>
                </a:lnTo>
                <a:lnTo>
                  <a:pt x="915746" y="2165388"/>
                </a:lnTo>
                <a:lnTo>
                  <a:pt x="914107" y="2165578"/>
                </a:lnTo>
                <a:lnTo>
                  <a:pt x="904900" y="2165667"/>
                </a:lnTo>
                <a:lnTo>
                  <a:pt x="899312" y="2164562"/>
                </a:lnTo>
                <a:lnTo>
                  <a:pt x="894753" y="2162543"/>
                </a:lnTo>
                <a:lnTo>
                  <a:pt x="889635" y="2164562"/>
                </a:lnTo>
                <a:lnTo>
                  <a:pt x="883716" y="2165667"/>
                </a:lnTo>
                <a:lnTo>
                  <a:pt x="871943" y="2165667"/>
                </a:lnTo>
                <a:lnTo>
                  <a:pt x="866381" y="2164562"/>
                </a:lnTo>
                <a:lnTo>
                  <a:pt x="861885" y="2162543"/>
                </a:lnTo>
                <a:lnTo>
                  <a:pt x="856703" y="2164562"/>
                </a:lnTo>
                <a:lnTo>
                  <a:pt x="850760" y="2165667"/>
                </a:lnTo>
                <a:lnTo>
                  <a:pt x="838974" y="2165667"/>
                </a:lnTo>
                <a:lnTo>
                  <a:pt x="833475" y="2164562"/>
                </a:lnTo>
                <a:lnTo>
                  <a:pt x="829017" y="2162568"/>
                </a:lnTo>
                <a:lnTo>
                  <a:pt x="823772" y="2164562"/>
                </a:lnTo>
                <a:lnTo>
                  <a:pt x="817803" y="2165667"/>
                </a:lnTo>
                <a:lnTo>
                  <a:pt x="806030" y="2165667"/>
                </a:lnTo>
                <a:lnTo>
                  <a:pt x="800544" y="2164562"/>
                </a:lnTo>
                <a:lnTo>
                  <a:pt x="796137" y="2162568"/>
                </a:lnTo>
                <a:lnTo>
                  <a:pt x="790841" y="2164562"/>
                </a:lnTo>
                <a:lnTo>
                  <a:pt x="784847" y="2165667"/>
                </a:lnTo>
                <a:lnTo>
                  <a:pt x="773061" y="2165667"/>
                </a:lnTo>
                <a:lnTo>
                  <a:pt x="767613" y="2164562"/>
                </a:lnTo>
                <a:lnTo>
                  <a:pt x="763257" y="2162568"/>
                </a:lnTo>
                <a:lnTo>
                  <a:pt x="757910" y="2164562"/>
                </a:lnTo>
                <a:lnTo>
                  <a:pt x="751878" y="2165667"/>
                </a:lnTo>
                <a:lnTo>
                  <a:pt x="740130" y="2165667"/>
                </a:lnTo>
                <a:lnTo>
                  <a:pt x="734682" y="2164562"/>
                </a:lnTo>
                <a:lnTo>
                  <a:pt x="730377" y="2162568"/>
                </a:lnTo>
                <a:lnTo>
                  <a:pt x="724979" y="2164562"/>
                </a:lnTo>
                <a:lnTo>
                  <a:pt x="718896" y="2165667"/>
                </a:lnTo>
                <a:lnTo>
                  <a:pt x="707174" y="2165667"/>
                </a:lnTo>
                <a:lnTo>
                  <a:pt x="701751" y="2164562"/>
                </a:lnTo>
                <a:lnTo>
                  <a:pt x="697496" y="2162568"/>
                </a:lnTo>
                <a:lnTo>
                  <a:pt x="694982" y="2163495"/>
                </a:lnTo>
                <a:lnTo>
                  <a:pt x="692327" y="2164232"/>
                </a:lnTo>
                <a:lnTo>
                  <a:pt x="689584" y="2164727"/>
                </a:lnTo>
                <a:lnTo>
                  <a:pt x="689584" y="2465882"/>
                </a:lnTo>
                <a:lnTo>
                  <a:pt x="697141" y="2473477"/>
                </a:lnTo>
                <a:lnTo>
                  <a:pt x="725424" y="2473477"/>
                </a:lnTo>
                <a:lnTo>
                  <a:pt x="725424" y="2189442"/>
                </a:lnTo>
                <a:lnTo>
                  <a:pt x="731037" y="2183803"/>
                </a:lnTo>
                <a:lnTo>
                  <a:pt x="847775" y="2183803"/>
                </a:lnTo>
                <a:lnTo>
                  <a:pt x="853401" y="2189442"/>
                </a:lnTo>
                <a:lnTo>
                  <a:pt x="853401" y="2473477"/>
                </a:lnTo>
                <a:lnTo>
                  <a:pt x="1454759" y="2473477"/>
                </a:lnTo>
                <a:lnTo>
                  <a:pt x="1462354" y="2465882"/>
                </a:lnTo>
                <a:lnTo>
                  <a:pt x="1462354" y="2164727"/>
                </a:lnTo>
                <a:close/>
              </a:path>
              <a:path extrusionOk="0" h="6690359" w="3877945">
                <a:moveTo>
                  <a:pt x="1462354" y="1987791"/>
                </a:moveTo>
                <a:lnTo>
                  <a:pt x="1454759" y="1980209"/>
                </a:lnTo>
                <a:lnTo>
                  <a:pt x="697141" y="1980209"/>
                </a:lnTo>
                <a:lnTo>
                  <a:pt x="689584" y="1987791"/>
                </a:lnTo>
                <a:lnTo>
                  <a:pt x="689584" y="2080298"/>
                </a:lnTo>
                <a:lnTo>
                  <a:pt x="1462354" y="2080298"/>
                </a:lnTo>
                <a:lnTo>
                  <a:pt x="1462354" y="1997113"/>
                </a:lnTo>
                <a:lnTo>
                  <a:pt x="1462354" y="1987791"/>
                </a:lnTo>
                <a:close/>
              </a:path>
              <a:path extrusionOk="0" h="6690359" w="3877945">
                <a:moveTo>
                  <a:pt x="1478445" y="2149360"/>
                </a:moveTo>
                <a:lnTo>
                  <a:pt x="1455610" y="2090572"/>
                </a:lnTo>
                <a:lnTo>
                  <a:pt x="1434007" y="2090572"/>
                </a:lnTo>
                <a:lnTo>
                  <a:pt x="1455750" y="2151964"/>
                </a:lnTo>
                <a:lnTo>
                  <a:pt x="1468729" y="2155393"/>
                </a:lnTo>
                <a:lnTo>
                  <a:pt x="1474762" y="2155393"/>
                </a:lnTo>
                <a:lnTo>
                  <a:pt x="1476768" y="2154821"/>
                </a:lnTo>
                <a:lnTo>
                  <a:pt x="1477479" y="2153805"/>
                </a:lnTo>
                <a:lnTo>
                  <a:pt x="1478305" y="2152599"/>
                </a:lnTo>
                <a:lnTo>
                  <a:pt x="1478445" y="2149360"/>
                </a:lnTo>
                <a:close/>
              </a:path>
              <a:path extrusionOk="0" h="6690359" w="3877945">
                <a:moveTo>
                  <a:pt x="2244471" y="4094264"/>
                </a:moveTo>
                <a:lnTo>
                  <a:pt x="2241740" y="4080726"/>
                </a:lnTo>
                <a:lnTo>
                  <a:pt x="2234298" y="4069689"/>
                </a:lnTo>
                <a:lnTo>
                  <a:pt x="2223249" y="4062234"/>
                </a:lnTo>
                <a:lnTo>
                  <a:pt x="2209711" y="4059504"/>
                </a:lnTo>
                <a:lnTo>
                  <a:pt x="2196185" y="4062234"/>
                </a:lnTo>
                <a:lnTo>
                  <a:pt x="2185136" y="4069689"/>
                </a:lnTo>
                <a:lnTo>
                  <a:pt x="2177681" y="4080726"/>
                </a:lnTo>
                <a:lnTo>
                  <a:pt x="2174951" y="4094264"/>
                </a:lnTo>
                <a:lnTo>
                  <a:pt x="2177681" y="4107789"/>
                </a:lnTo>
                <a:lnTo>
                  <a:pt x="2185136" y="4118838"/>
                </a:lnTo>
                <a:lnTo>
                  <a:pt x="2196185" y="4126293"/>
                </a:lnTo>
                <a:lnTo>
                  <a:pt x="2209711" y="4129024"/>
                </a:lnTo>
                <a:lnTo>
                  <a:pt x="2223249" y="4126293"/>
                </a:lnTo>
                <a:lnTo>
                  <a:pt x="2234298" y="4118838"/>
                </a:lnTo>
                <a:lnTo>
                  <a:pt x="2241740" y="4107789"/>
                </a:lnTo>
                <a:lnTo>
                  <a:pt x="2244471" y="4094264"/>
                </a:lnTo>
                <a:close/>
              </a:path>
              <a:path extrusionOk="0" h="6690359" w="3877945">
                <a:moveTo>
                  <a:pt x="2271217" y="4026077"/>
                </a:moveTo>
                <a:lnTo>
                  <a:pt x="2269325" y="4016718"/>
                </a:lnTo>
                <a:lnTo>
                  <a:pt x="2264168" y="4009059"/>
                </a:lnTo>
                <a:lnTo>
                  <a:pt x="2256510" y="4003903"/>
                </a:lnTo>
                <a:lnTo>
                  <a:pt x="2247150" y="4002011"/>
                </a:lnTo>
                <a:lnTo>
                  <a:pt x="2237778" y="4003903"/>
                </a:lnTo>
                <a:lnTo>
                  <a:pt x="2230132" y="4009059"/>
                </a:lnTo>
                <a:lnTo>
                  <a:pt x="2224976" y="4016718"/>
                </a:lnTo>
                <a:lnTo>
                  <a:pt x="2223084" y="4026077"/>
                </a:lnTo>
                <a:lnTo>
                  <a:pt x="2224976" y="4035450"/>
                </a:lnTo>
                <a:lnTo>
                  <a:pt x="2230132" y="4043095"/>
                </a:lnTo>
                <a:lnTo>
                  <a:pt x="2237778" y="4048252"/>
                </a:lnTo>
                <a:lnTo>
                  <a:pt x="2247150" y="4050144"/>
                </a:lnTo>
                <a:lnTo>
                  <a:pt x="2256510" y="4048252"/>
                </a:lnTo>
                <a:lnTo>
                  <a:pt x="2264168" y="4043095"/>
                </a:lnTo>
                <a:lnTo>
                  <a:pt x="2269325" y="4035450"/>
                </a:lnTo>
                <a:lnTo>
                  <a:pt x="2271217" y="4026077"/>
                </a:lnTo>
                <a:close/>
              </a:path>
              <a:path extrusionOk="0" h="6690359" w="3877945">
                <a:moveTo>
                  <a:pt x="2479776" y="3853611"/>
                </a:moveTo>
                <a:lnTo>
                  <a:pt x="2478201" y="3845814"/>
                </a:lnTo>
                <a:lnTo>
                  <a:pt x="2473909" y="3839426"/>
                </a:lnTo>
                <a:lnTo>
                  <a:pt x="2467533" y="3835133"/>
                </a:lnTo>
                <a:lnTo>
                  <a:pt x="2459710" y="3833558"/>
                </a:lnTo>
                <a:lnTo>
                  <a:pt x="2451912" y="3835133"/>
                </a:lnTo>
                <a:lnTo>
                  <a:pt x="2445537" y="3839426"/>
                </a:lnTo>
                <a:lnTo>
                  <a:pt x="2441244" y="3845814"/>
                </a:lnTo>
                <a:lnTo>
                  <a:pt x="2439670" y="3853611"/>
                </a:lnTo>
                <a:lnTo>
                  <a:pt x="2441244" y="3861422"/>
                </a:lnTo>
                <a:lnTo>
                  <a:pt x="2445537" y="3867797"/>
                </a:lnTo>
                <a:lnTo>
                  <a:pt x="2451912" y="3872090"/>
                </a:lnTo>
                <a:lnTo>
                  <a:pt x="2459710" y="3873665"/>
                </a:lnTo>
                <a:lnTo>
                  <a:pt x="2467533" y="3872090"/>
                </a:lnTo>
                <a:lnTo>
                  <a:pt x="2473909" y="3867797"/>
                </a:lnTo>
                <a:lnTo>
                  <a:pt x="2478201" y="3861422"/>
                </a:lnTo>
                <a:lnTo>
                  <a:pt x="2479776" y="3853611"/>
                </a:lnTo>
                <a:close/>
              </a:path>
              <a:path extrusionOk="0" h="6690359" w="3877945">
                <a:moveTo>
                  <a:pt x="2529243" y="3907091"/>
                </a:moveTo>
                <a:lnTo>
                  <a:pt x="2526931" y="3895648"/>
                </a:lnTo>
                <a:lnTo>
                  <a:pt x="2520632" y="3886289"/>
                </a:lnTo>
                <a:lnTo>
                  <a:pt x="2511285" y="3879989"/>
                </a:lnTo>
                <a:lnTo>
                  <a:pt x="2499842" y="3877678"/>
                </a:lnTo>
                <a:lnTo>
                  <a:pt x="2488387" y="3879989"/>
                </a:lnTo>
                <a:lnTo>
                  <a:pt x="2479040" y="3886289"/>
                </a:lnTo>
                <a:lnTo>
                  <a:pt x="2472740" y="3895648"/>
                </a:lnTo>
                <a:lnTo>
                  <a:pt x="2470429" y="3907091"/>
                </a:lnTo>
                <a:lnTo>
                  <a:pt x="2472740" y="3918534"/>
                </a:lnTo>
                <a:lnTo>
                  <a:pt x="2479040" y="3927894"/>
                </a:lnTo>
                <a:lnTo>
                  <a:pt x="2488387" y="3934193"/>
                </a:lnTo>
                <a:lnTo>
                  <a:pt x="2499842" y="3936504"/>
                </a:lnTo>
                <a:lnTo>
                  <a:pt x="2511285" y="3934193"/>
                </a:lnTo>
                <a:lnTo>
                  <a:pt x="2520632" y="3927894"/>
                </a:lnTo>
                <a:lnTo>
                  <a:pt x="2526931" y="3918534"/>
                </a:lnTo>
                <a:lnTo>
                  <a:pt x="2529243" y="3907091"/>
                </a:lnTo>
                <a:close/>
              </a:path>
              <a:path extrusionOk="0" h="6690359" w="3877945">
                <a:moveTo>
                  <a:pt x="2546896" y="4036809"/>
                </a:moveTo>
                <a:lnTo>
                  <a:pt x="2543010" y="4029278"/>
                </a:lnTo>
                <a:lnTo>
                  <a:pt x="2531084" y="4025442"/>
                </a:lnTo>
                <a:lnTo>
                  <a:pt x="2512009" y="4021150"/>
                </a:lnTo>
                <a:lnTo>
                  <a:pt x="2496413" y="4008920"/>
                </a:lnTo>
                <a:lnTo>
                  <a:pt x="2485275" y="3989717"/>
                </a:lnTo>
                <a:lnTo>
                  <a:pt x="2464930" y="3971975"/>
                </a:lnTo>
                <a:lnTo>
                  <a:pt x="2436253" y="3966807"/>
                </a:lnTo>
                <a:lnTo>
                  <a:pt x="2421737" y="3964190"/>
                </a:lnTo>
                <a:lnTo>
                  <a:pt x="2414587" y="3964355"/>
                </a:lnTo>
                <a:lnTo>
                  <a:pt x="2407805" y="3964851"/>
                </a:lnTo>
                <a:lnTo>
                  <a:pt x="2401379" y="3965676"/>
                </a:lnTo>
                <a:lnTo>
                  <a:pt x="2395309" y="3966807"/>
                </a:lnTo>
                <a:lnTo>
                  <a:pt x="2380043" y="3955034"/>
                </a:lnTo>
                <a:lnTo>
                  <a:pt x="2362631" y="3945623"/>
                </a:lnTo>
                <a:lnTo>
                  <a:pt x="2346655" y="3937711"/>
                </a:lnTo>
                <a:lnTo>
                  <a:pt x="2335682" y="3930434"/>
                </a:lnTo>
                <a:lnTo>
                  <a:pt x="2326881" y="3923817"/>
                </a:lnTo>
                <a:lnTo>
                  <a:pt x="2319426" y="3923347"/>
                </a:lnTo>
                <a:lnTo>
                  <a:pt x="2314270" y="3930586"/>
                </a:lnTo>
                <a:lnTo>
                  <a:pt x="2312339" y="3947096"/>
                </a:lnTo>
                <a:lnTo>
                  <a:pt x="2314600" y="3964990"/>
                </a:lnTo>
                <a:lnTo>
                  <a:pt x="2321166" y="3981056"/>
                </a:lnTo>
                <a:lnTo>
                  <a:pt x="2331732" y="3993832"/>
                </a:lnTo>
                <a:lnTo>
                  <a:pt x="2346007" y="4001795"/>
                </a:lnTo>
                <a:lnTo>
                  <a:pt x="2337955" y="4020172"/>
                </a:lnTo>
                <a:lnTo>
                  <a:pt x="2332977" y="4040886"/>
                </a:lnTo>
                <a:lnTo>
                  <a:pt x="2330424" y="4063327"/>
                </a:lnTo>
                <a:lnTo>
                  <a:pt x="2329713" y="4086885"/>
                </a:lnTo>
                <a:lnTo>
                  <a:pt x="2315895" y="4122089"/>
                </a:lnTo>
                <a:lnTo>
                  <a:pt x="2280958" y="4137164"/>
                </a:lnTo>
                <a:lnTo>
                  <a:pt x="2234692" y="4140250"/>
                </a:lnTo>
                <a:lnTo>
                  <a:pt x="2186851" y="4139476"/>
                </a:lnTo>
                <a:lnTo>
                  <a:pt x="2155342" y="4138168"/>
                </a:lnTo>
                <a:lnTo>
                  <a:pt x="2109698" y="4138650"/>
                </a:lnTo>
                <a:lnTo>
                  <a:pt x="2059470" y="4147451"/>
                </a:lnTo>
                <a:lnTo>
                  <a:pt x="2014143" y="4171150"/>
                </a:lnTo>
                <a:lnTo>
                  <a:pt x="2010410" y="4149344"/>
                </a:lnTo>
                <a:lnTo>
                  <a:pt x="2011895" y="4127627"/>
                </a:lnTo>
                <a:lnTo>
                  <a:pt x="2021420" y="4110939"/>
                </a:lnTo>
                <a:lnTo>
                  <a:pt x="2041842" y="4104284"/>
                </a:lnTo>
                <a:lnTo>
                  <a:pt x="2074303" y="4104449"/>
                </a:lnTo>
                <a:lnTo>
                  <a:pt x="2075662" y="4104284"/>
                </a:lnTo>
                <a:lnTo>
                  <a:pt x="2101202" y="4101109"/>
                </a:lnTo>
                <a:lnTo>
                  <a:pt x="2120354" y="4088498"/>
                </a:lnTo>
                <a:lnTo>
                  <a:pt x="2122208" y="4082948"/>
                </a:lnTo>
                <a:lnTo>
                  <a:pt x="2129574" y="4060850"/>
                </a:lnTo>
                <a:lnTo>
                  <a:pt x="2114194" y="4077322"/>
                </a:lnTo>
                <a:lnTo>
                  <a:pt x="2095919" y="4082948"/>
                </a:lnTo>
                <a:lnTo>
                  <a:pt x="2073084" y="4082681"/>
                </a:lnTo>
                <a:lnTo>
                  <a:pt x="2044001" y="4081500"/>
                </a:lnTo>
                <a:lnTo>
                  <a:pt x="2005190" y="4090212"/>
                </a:lnTo>
                <a:lnTo>
                  <a:pt x="1980730" y="4113606"/>
                </a:lnTo>
                <a:lnTo>
                  <a:pt x="1976513" y="4147489"/>
                </a:lnTo>
                <a:lnTo>
                  <a:pt x="1998446" y="4187710"/>
                </a:lnTo>
                <a:lnTo>
                  <a:pt x="1992655" y="4196359"/>
                </a:lnTo>
                <a:lnTo>
                  <a:pt x="1987613" y="4205948"/>
                </a:lnTo>
                <a:lnTo>
                  <a:pt x="1983371" y="4216489"/>
                </a:lnTo>
                <a:lnTo>
                  <a:pt x="1979955" y="4227995"/>
                </a:lnTo>
                <a:lnTo>
                  <a:pt x="2480411" y="4227982"/>
                </a:lnTo>
                <a:lnTo>
                  <a:pt x="2476703" y="4203827"/>
                </a:lnTo>
                <a:lnTo>
                  <a:pt x="2471483" y="4179481"/>
                </a:lnTo>
                <a:lnTo>
                  <a:pt x="2469985" y="4171150"/>
                </a:lnTo>
                <a:lnTo>
                  <a:pt x="2466822" y="4153598"/>
                </a:lnTo>
                <a:lnTo>
                  <a:pt x="2465882" y="4140250"/>
                </a:lnTo>
                <a:lnTo>
                  <a:pt x="2464803" y="4124845"/>
                </a:lnTo>
                <a:lnTo>
                  <a:pt x="2466670" y="4108958"/>
                </a:lnTo>
                <a:lnTo>
                  <a:pt x="2472982" y="4096016"/>
                </a:lnTo>
                <a:lnTo>
                  <a:pt x="2484856" y="4087291"/>
                </a:lnTo>
                <a:lnTo>
                  <a:pt x="2503386" y="4084104"/>
                </a:lnTo>
                <a:lnTo>
                  <a:pt x="2522486" y="4081221"/>
                </a:lnTo>
                <a:lnTo>
                  <a:pt x="2535275" y="4073753"/>
                </a:lnTo>
                <a:lnTo>
                  <a:pt x="2541740" y="4063492"/>
                </a:lnTo>
                <a:lnTo>
                  <a:pt x="2541803" y="4052227"/>
                </a:lnTo>
                <a:lnTo>
                  <a:pt x="2546896" y="4036809"/>
                </a:lnTo>
                <a:close/>
              </a:path>
              <a:path extrusionOk="0" h="6690359" w="3877945">
                <a:moveTo>
                  <a:pt x="2626842" y="4148937"/>
                </a:moveTo>
                <a:lnTo>
                  <a:pt x="2623705" y="4133380"/>
                </a:lnTo>
                <a:lnTo>
                  <a:pt x="2615133" y="4120680"/>
                </a:lnTo>
                <a:lnTo>
                  <a:pt x="2602433" y="4112107"/>
                </a:lnTo>
                <a:lnTo>
                  <a:pt x="2586875" y="4108970"/>
                </a:lnTo>
                <a:lnTo>
                  <a:pt x="2571318" y="4112107"/>
                </a:lnTo>
                <a:lnTo>
                  <a:pt x="2558618" y="4120680"/>
                </a:lnTo>
                <a:lnTo>
                  <a:pt x="2550045" y="4133380"/>
                </a:lnTo>
                <a:lnTo>
                  <a:pt x="2546908" y="4148937"/>
                </a:lnTo>
                <a:lnTo>
                  <a:pt x="2550045" y="4164495"/>
                </a:lnTo>
                <a:lnTo>
                  <a:pt x="2558618" y="4177207"/>
                </a:lnTo>
                <a:lnTo>
                  <a:pt x="2571318" y="4185767"/>
                </a:lnTo>
                <a:lnTo>
                  <a:pt x="2586875" y="4188917"/>
                </a:lnTo>
                <a:lnTo>
                  <a:pt x="2602433" y="4185767"/>
                </a:lnTo>
                <a:lnTo>
                  <a:pt x="2615133" y="4177207"/>
                </a:lnTo>
                <a:lnTo>
                  <a:pt x="2623705" y="4164495"/>
                </a:lnTo>
                <a:lnTo>
                  <a:pt x="2626842" y="4148937"/>
                </a:lnTo>
                <a:close/>
              </a:path>
              <a:path extrusionOk="0" h="6690359" w="3877945">
                <a:moveTo>
                  <a:pt x="2626842" y="4070870"/>
                </a:moveTo>
                <a:lnTo>
                  <a:pt x="2624798" y="4060723"/>
                </a:lnTo>
                <a:lnTo>
                  <a:pt x="2619210" y="4052430"/>
                </a:lnTo>
                <a:lnTo>
                  <a:pt x="2610916" y="4046855"/>
                </a:lnTo>
                <a:lnTo>
                  <a:pt x="2600769" y="4044810"/>
                </a:lnTo>
                <a:lnTo>
                  <a:pt x="2590622" y="4046855"/>
                </a:lnTo>
                <a:lnTo>
                  <a:pt x="2582341" y="4052430"/>
                </a:lnTo>
                <a:lnTo>
                  <a:pt x="2576753" y="4060723"/>
                </a:lnTo>
                <a:lnTo>
                  <a:pt x="2574709" y="4070870"/>
                </a:lnTo>
                <a:lnTo>
                  <a:pt x="2576753" y="4081018"/>
                </a:lnTo>
                <a:lnTo>
                  <a:pt x="2582341" y="4089298"/>
                </a:lnTo>
                <a:lnTo>
                  <a:pt x="2590622" y="4094886"/>
                </a:lnTo>
                <a:lnTo>
                  <a:pt x="2600769" y="4096943"/>
                </a:lnTo>
                <a:lnTo>
                  <a:pt x="2610916" y="4094886"/>
                </a:lnTo>
                <a:lnTo>
                  <a:pt x="2619210" y="4089298"/>
                </a:lnTo>
                <a:lnTo>
                  <a:pt x="2624798" y="4081018"/>
                </a:lnTo>
                <a:lnTo>
                  <a:pt x="2626842" y="4070870"/>
                </a:lnTo>
                <a:close/>
              </a:path>
              <a:path extrusionOk="0" h="6690359" w="3877945">
                <a:moveTo>
                  <a:pt x="2690279" y="4274515"/>
                </a:moveTo>
                <a:lnTo>
                  <a:pt x="2687637" y="4261434"/>
                </a:lnTo>
                <a:lnTo>
                  <a:pt x="2680436" y="4250741"/>
                </a:lnTo>
                <a:lnTo>
                  <a:pt x="2669743" y="4243540"/>
                </a:lnTo>
                <a:lnTo>
                  <a:pt x="2656662" y="4240898"/>
                </a:lnTo>
                <a:lnTo>
                  <a:pt x="1865541" y="4240898"/>
                </a:lnTo>
                <a:lnTo>
                  <a:pt x="1852447" y="4243540"/>
                </a:lnTo>
                <a:lnTo>
                  <a:pt x="1841766" y="4250741"/>
                </a:lnTo>
                <a:lnTo>
                  <a:pt x="1834553" y="4261434"/>
                </a:lnTo>
                <a:lnTo>
                  <a:pt x="1831911" y="4274515"/>
                </a:lnTo>
                <a:lnTo>
                  <a:pt x="1834553" y="4287596"/>
                </a:lnTo>
                <a:lnTo>
                  <a:pt x="1841766" y="4298277"/>
                </a:lnTo>
                <a:lnTo>
                  <a:pt x="1852447" y="4305490"/>
                </a:lnTo>
                <a:lnTo>
                  <a:pt x="1865541" y="4308132"/>
                </a:lnTo>
                <a:lnTo>
                  <a:pt x="1878838" y="4308132"/>
                </a:lnTo>
                <a:lnTo>
                  <a:pt x="1932317" y="4477055"/>
                </a:lnTo>
                <a:lnTo>
                  <a:pt x="1940179" y="4491901"/>
                </a:lnTo>
                <a:lnTo>
                  <a:pt x="1952650" y="4504067"/>
                </a:lnTo>
                <a:lnTo>
                  <a:pt x="1967992" y="4512272"/>
                </a:lnTo>
                <a:lnTo>
                  <a:pt x="1984527" y="4515294"/>
                </a:lnTo>
                <a:lnTo>
                  <a:pt x="2537663" y="4515294"/>
                </a:lnTo>
                <a:lnTo>
                  <a:pt x="2582011" y="4491901"/>
                </a:lnTo>
                <a:lnTo>
                  <a:pt x="2643340" y="4308132"/>
                </a:lnTo>
                <a:lnTo>
                  <a:pt x="2656662" y="4308132"/>
                </a:lnTo>
                <a:lnTo>
                  <a:pt x="2669743" y="4305490"/>
                </a:lnTo>
                <a:lnTo>
                  <a:pt x="2680436" y="4298277"/>
                </a:lnTo>
                <a:lnTo>
                  <a:pt x="2687637" y="4287596"/>
                </a:lnTo>
                <a:lnTo>
                  <a:pt x="2690279" y="4274515"/>
                </a:lnTo>
                <a:close/>
              </a:path>
              <a:path extrusionOk="0" h="6690359" w="3877945">
                <a:moveTo>
                  <a:pt x="3526828" y="6264389"/>
                </a:moveTo>
                <a:lnTo>
                  <a:pt x="3520744" y="6258699"/>
                </a:lnTo>
                <a:lnTo>
                  <a:pt x="3506762" y="6241885"/>
                </a:lnTo>
                <a:lnTo>
                  <a:pt x="3498418" y="6223228"/>
                </a:lnTo>
                <a:lnTo>
                  <a:pt x="3495471" y="6203010"/>
                </a:lnTo>
                <a:lnTo>
                  <a:pt x="3497694" y="6181547"/>
                </a:lnTo>
                <a:lnTo>
                  <a:pt x="3499802" y="6171704"/>
                </a:lnTo>
                <a:lnTo>
                  <a:pt x="3496513" y="6167653"/>
                </a:lnTo>
                <a:lnTo>
                  <a:pt x="3490074" y="6162776"/>
                </a:lnTo>
                <a:lnTo>
                  <a:pt x="3451275" y="6139967"/>
                </a:lnTo>
                <a:lnTo>
                  <a:pt x="3411321" y="6129579"/>
                </a:lnTo>
                <a:lnTo>
                  <a:pt x="3370389" y="6132246"/>
                </a:lnTo>
                <a:lnTo>
                  <a:pt x="3328657" y="6148552"/>
                </a:lnTo>
                <a:lnTo>
                  <a:pt x="3304692" y="6159525"/>
                </a:lnTo>
                <a:lnTo>
                  <a:pt x="3280473" y="6165824"/>
                </a:lnTo>
                <a:lnTo>
                  <a:pt x="3255543" y="6167425"/>
                </a:lnTo>
                <a:lnTo>
                  <a:pt x="3229406" y="6164262"/>
                </a:lnTo>
                <a:lnTo>
                  <a:pt x="3185871" y="6162586"/>
                </a:lnTo>
                <a:lnTo>
                  <a:pt x="3144748" y="6174168"/>
                </a:lnTo>
                <a:lnTo>
                  <a:pt x="3109099" y="6196939"/>
                </a:lnTo>
                <a:lnTo>
                  <a:pt x="3081959" y="6228791"/>
                </a:lnTo>
                <a:lnTo>
                  <a:pt x="3066402" y="6267640"/>
                </a:lnTo>
                <a:lnTo>
                  <a:pt x="3065449" y="6311404"/>
                </a:lnTo>
                <a:lnTo>
                  <a:pt x="3068510" y="6328892"/>
                </a:lnTo>
                <a:lnTo>
                  <a:pt x="3072104" y="6346215"/>
                </a:lnTo>
                <a:lnTo>
                  <a:pt x="3076321" y="6363386"/>
                </a:lnTo>
                <a:lnTo>
                  <a:pt x="3083153" y="6386373"/>
                </a:lnTo>
                <a:lnTo>
                  <a:pt x="3086049" y="6390297"/>
                </a:lnTo>
                <a:lnTo>
                  <a:pt x="3108401" y="6390005"/>
                </a:lnTo>
                <a:lnTo>
                  <a:pt x="3155531" y="6390056"/>
                </a:lnTo>
                <a:lnTo>
                  <a:pt x="3149523" y="6383375"/>
                </a:lnTo>
                <a:lnTo>
                  <a:pt x="3145498" y="6379388"/>
                </a:lnTo>
                <a:lnTo>
                  <a:pt x="3142018" y="6374968"/>
                </a:lnTo>
                <a:lnTo>
                  <a:pt x="3120885" y="6333680"/>
                </a:lnTo>
                <a:lnTo>
                  <a:pt x="3118320" y="6291478"/>
                </a:lnTo>
                <a:lnTo>
                  <a:pt x="3133534" y="6253327"/>
                </a:lnTo>
                <a:lnTo>
                  <a:pt x="3165678" y="6224155"/>
                </a:lnTo>
                <a:lnTo>
                  <a:pt x="3175127" y="6220015"/>
                </a:lnTo>
                <a:lnTo>
                  <a:pt x="3183953" y="6219101"/>
                </a:lnTo>
                <a:lnTo>
                  <a:pt x="3192018" y="6222060"/>
                </a:lnTo>
                <a:lnTo>
                  <a:pt x="3199206" y="6229477"/>
                </a:lnTo>
                <a:lnTo>
                  <a:pt x="3203473" y="6239040"/>
                </a:lnTo>
                <a:lnTo>
                  <a:pt x="3202863" y="6247384"/>
                </a:lnTo>
                <a:lnTo>
                  <a:pt x="3198152" y="6254750"/>
                </a:lnTo>
                <a:lnTo>
                  <a:pt x="3190163" y="6261417"/>
                </a:lnTo>
                <a:lnTo>
                  <a:pt x="3170275" y="6279451"/>
                </a:lnTo>
                <a:lnTo>
                  <a:pt x="3161042" y="6299162"/>
                </a:lnTo>
                <a:lnTo>
                  <a:pt x="3162350" y="6320891"/>
                </a:lnTo>
                <a:lnTo>
                  <a:pt x="3174047" y="6344971"/>
                </a:lnTo>
                <a:lnTo>
                  <a:pt x="3181286" y="6358077"/>
                </a:lnTo>
                <a:lnTo>
                  <a:pt x="3182518" y="6368555"/>
                </a:lnTo>
                <a:lnTo>
                  <a:pt x="3177159" y="6378524"/>
                </a:lnTo>
                <a:lnTo>
                  <a:pt x="3164700" y="6390081"/>
                </a:lnTo>
                <a:lnTo>
                  <a:pt x="3312630" y="6389548"/>
                </a:lnTo>
                <a:lnTo>
                  <a:pt x="3361245" y="6389573"/>
                </a:lnTo>
                <a:lnTo>
                  <a:pt x="3409670" y="6389979"/>
                </a:lnTo>
                <a:lnTo>
                  <a:pt x="3457994" y="6390932"/>
                </a:lnTo>
                <a:lnTo>
                  <a:pt x="3479266" y="6384772"/>
                </a:lnTo>
                <a:lnTo>
                  <a:pt x="3489820" y="6369494"/>
                </a:lnTo>
                <a:lnTo>
                  <a:pt x="3497656" y="6352260"/>
                </a:lnTo>
                <a:lnTo>
                  <a:pt x="3510800" y="6340234"/>
                </a:lnTo>
                <a:lnTo>
                  <a:pt x="3517481" y="6337694"/>
                </a:lnTo>
                <a:lnTo>
                  <a:pt x="3514966" y="6325057"/>
                </a:lnTo>
                <a:lnTo>
                  <a:pt x="3513544" y="6311976"/>
                </a:lnTo>
                <a:lnTo>
                  <a:pt x="3514534" y="6299251"/>
                </a:lnTo>
                <a:lnTo>
                  <a:pt x="3517722" y="6286906"/>
                </a:lnTo>
                <a:lnTo>
                  <a:pt x="3522853" y="6274930"/>
                </a:lnTo>
                <a:lnTo>
                  <a:pt x="3526180" y="6268440"/>
                </a:lnTo>
                <a:lnTo>
                  <a:pt x="3526828" y="6264389"/>
                </a:lnTo>
                <a:close/>
              </a:path>
              <a:path extrusionOk="0" h="6690359" w="3877945">
                <a:moveTo>
                  <a:pt x="3643249" y="6187897"/>
                </a:moveTo>
                <a:lnTo>
                  <a:pt x="3608933" y="6140361"/>
                </a:lnTo>
                <a:lnTo>
                  <a:pt x="3587026" y="6133833"/>
                </a:lnTo>
                <a:lnTo>
                  <a:pt x="3563035" y="6135421"/>
                </a:lnTo>
                <a:lnTo>
                  <a:pt x="3541357" y="6145149"/>
                </a:lnTo>
                <a:lnTo>
                  <a:pt x="3524999" y="6161405"/>
                </a:lnTo>
                <a:lnTo>
                  <a:pt x="3515309" y="6182258"/>
                </a:lnTo>
                <a:lnTo>
                  <a:pt x="3513645" y="6205804"/>
                </a:lnTo>
                <a:lnTo>
                  <a:pt x="3520694" y="6229197"/>
                </a:lnTo>
                <a:lnTo>
                  <a:pt x="3534930" y="6247790"/>
                </a:lnTo>
                <a:lnTo>
                  <a:pt x="3554717" y="6260122"/>
                </a:lnTo>
                <a:lnTo>
                  <a:pt x="3578441" y="6264719"/>
                </a:lnTo>
                <a:lnTo>
                  <a:pt x="3594290" y="6263221"/>
                </a:lnTo>
                <a:lnTo>
                  <a:pt x="3607181" y="6258699"/>
                </a:lnTo>
                <a:lnTo>
                  <a:pt x="3615969" y="6251651"/>
                </a:lnTo>
                <a:lnTo>
                  <a:pt x="3619500" y="6242520"/>
                </a:lnTo>
                <a:lnTo>
                  <a:pt x="3621138" y="6229426"/>
                </a:lnTo>
                <a:lnTo>
                  <a:pt x="3624681" y="6217120"/>
                </a:lnTo>
                <a:lnTo>
                  <a:pt x="3630130" y="6205639"/>
                </a:lnTo>
                <a:lnTo>
                  <a:pt x="3637496" y="6194958"/>
                </a:lnTo>
                <a:lnTo>
                  <a:pt x="3643249" y="6187897"/>
                </a:lnTo>
                <a:close/>
              </a:path>
              <a:path extrusionOk="0" h="6690359" w="3877945">
                <a:moveTo>
                  <a:pt x="3846157" y="6045962"/>
                </a:moveTo>
                <a:lnTo>
                  <a:pt x="3845877" y="6039637"/>
                </a:lnTo>
                <a:lnTo>
                  <a:pt x="3842816" y="6032957"/>
                </a:lnTo>
                <a:lnTo>
                  <a:pt x="3837673" y="6025210"/>
                </a:lnTo>
                <a:lnTo>
                  <a:pt x="3830917" y="6023597"/>
                </a:lnTo>
                <a:lnTo>
                  <a:pt x="3823068" y="6028487"/>
                </a:lnTo>
                <a:lnTo>
                  <a:pt x="3784041" y="6055360"/>
                </a:lnTo>
                <a:lnTo>
                  <a:pt x="3749383" y="6086157"/>
                </a:lnTo>
                <a:lnTo>
                  <a:pt x="3720922" y="6122441"/>
                </a:lnTo>
                <a:lnTo>
                  <a:pt x="3700449" y="6165786"/>
                </a:lnTo>
                <a:lnTo>
                  <a:pt x="3697694" y="6172454"/>
                </a:lnTo>
                <a:lnTo>
                  <a:pt x="3694112" y="6177673"/>
                </a:lnTo>
                <a:lnTo>
                  <a:pt x="3689159" y="6181687"/>
                </a:lnTo>
                <a:lnTo>
                  <a:pt x="3682339" y="6184722"/>
                </a:lnTo>
                <a:lnTo>
                  <a:pt x="3663607" y="6194145"/>
                </a:lnTo>
                <a:lnTo>
                  <a:pt x="3649764" y="6207887"/>
                </a:lnTo>
                <a:lnTo>
                  <a:pt x="3641077" y="6225210"/>
                </a:lnTo>
                <a:lnTo>
                  <a:pt x="3637826" y="6245377"/>
                </a:lnTo>
                <a:lnTo>
                  <a:pt x="3643655" y="6273774"/>
                </a:lnTo>
                <a:lnTo>
                  <a:pt x="3660190" y="6296431"/>
                </a:lnTo>
                <a:lnTo>
                  <a:pt x="3684003" y="6310261"/>
                </a:lnTo>
                <a:lnTo>
                  <a:pt x="3711638" y="6312166"/>
                </a:lnTo>
                <a:lnTo>
                  <a:pt x="3718623" y="6310414"/>
                </a:lnTo>
                <a:lnTo>
                  <a:pt x="3724338" y="6307417"/>
                </a:lnTo>
                <a:lnTo>
                  <a:pt x="3728516" y="6302502"/>
                </a:lnTo>
                <a:lnTo>
                  <a:pt x="3730904" y="6295021"/>
                </a:lnTo>
                <a:lnTo>
                  <a:pt x="3733838" y="6283083"/>
                </a:lnTo>
                <a:lnTo>
                  <a:pt x="3738803" y="6272073"/>
                </a:lnTo>
                <a:lnTo>
                  <a:pt x="3745814" y="6262446"/>
                </a:lnTo>
                <a:lnTo>
                  <a:pt x="3754882" y="6254712"/>
                </a:lnTo>
                <a:lnTo>
                  <a:pt x="3764521" y="6245593"/>
                </a:lnTo>
                <a:lnTo>
                  <a:pt x="3767493" y="6236068"/>
                </a:lnTo>
                <a:lnTo>
                  <a:pt x="3765702" y="6226086"/>
                </a:lnTo>
                <a:lnTo>
                  <a:pt x="3761016" y="6215621"/>
                </a:lnTo>
                <a:lnTo>
                  <a:pt x="3757142" y="6208877"/>
                </a:lnTo>
                <a:lnTo>
                  <a:pt x="3752558" y="6202680"/>
                </a:lnTo>
                <a:lnTo>
                  <a:pt x="3747122" y="6197308"/>
                </a:lnTo>
                <a:lnTo>
                  <a:pt x="3740747" y="6193040"/>
                </a:lnTo>
                <a:lnTo>
                  <a:pt x="3734409" y="6188519"/>
                </a:lnTo>
                <a:lnTo>
                  <a:pt x="3731463" y="6183388"/>
                </a:lnTo>
                <a:lnTo>
                  <a:pt x="3731374" y="6177292"/>
                </a:lnTo>
                <a:lnTo>
                  <a:pt x="3733609" y="6169914"/>
                </a:lnTo>
                <a:lnTo>
                  <a:pt x="3765499" y="6117590"/>
                </a:lnTo>
                <a:lnTo>
                  <a:pt x="3810800" y="6076531"/>
                </a:lnTo>
                <a:lnTo>
                  <a:pt x="3832275" y="6062065"/>
                </a:lnTo>
                <a:lnTo>
                  <a:pt x="3839159" y="6056896"/>
                </a:lnTo>
                <a:lnTo>
                  <a:pt x="3843845" y="6051766"/>
                </a:lnTo>
                <a:lnTo>
                  <a:pt x="3846157" y="6045962"/>
                </a:lnTo>
                <a:close/>
              </a:path>
              <a:path extrusionOk="0" h="6690359" w="3877945">
                <a:moveTo>
                  <a:pt x="3873843" y="6410744"/>
                </a:moveTo>
                <a:lnTo>
                  <a:pt x="3873144" y="6404686"/>
                </a:lnTo>
                <a:lnTo>
                  <a:pt x="3044063" y="6404800"/>
                </a:lnTo>
                <a:lnTo>
                  <a:pt x="3040646" y="6407721"/>
                </a:lnTo>
                <a:lnTo>
                  <a:pt x="3046412" y="6473152"/>
                </a:lnTo>
                <a:lnTo>
                  <a:pt x="3060662" y="6520878"/>
                </a:lnTo>
                <a:lnTo>
                  <a:pt x="3083560" y="6562839"/>
                </a:lnTo>
                <a:lnTo>
                  <a:pt x="3115030" y="6598856"/>
                </a:lnTo>
                <a:lnTo>
                  <a:pt x="3154972" y="6628765"/>
                </a:lnTo>
                <a:lnTo>
                  <a:pt x="3203295" y="6652400"/>
                </a:lnTo>
                <a:lnTo>
                  <a:pt x="3252508" y="6668300"/>
                </a:lnTo>
                <a:lnTo>
                  <a:pt x="3301784" y="6678752"/>
                </a:lnTo>
                <a:lnTo>
                  <a:pt x="3350196" y="6685000"/>
                </a:lnTo>
                <a:lnTo>
                  <a:pt x="3396818" y="6688277"/>
                </a:lnTo>
                <a:lnTo>
                  <a:pt x="3440709" y="6689839"/>
                </a:lnTo>
                <a:lnTo>
                  <a:pt x="3503752" y="6688620"/>
                </a:lnTo>
                <a:lnTo>
                  <a:pt x="3559810" y="6684937"/>
                </a:lnTo>
                <a:lnTo>
                  <a:pt x="3609606" y="6678803"/>
                </a:lnTo>
                <a:lnTo>
                  <a:pt x="3653828" y="6670243"/>
                </a:lnTo>
                <a:lnTo>
                  <a:pt x="3693172" y="6659232"/>
                </a:lnTo>
                <a:lnTo>
                  <a:pt x="3739248" y="6640208"/>
                </a:lnTo>
                <a:lnTo>
                  <a:pt x="3778948" y="6615684"/>
                </a:lnTo>
                <a:lnTo>
                  <a:pt x="3812044" y="6585979"/>
                </a:lnTo>
                <a:lnTo>
                  <a:pt x="3838308" y="6551422"/>
                </a:lnTo>
                <a:lnTo>
                  <a:pt x="3857498" y="6512331"/>
                </a:lnTo>
                <a:lnTo>
                  <a:pt x="3869385" y="6469024"/>
                </a:lnTo>
                <a:lnTo>
                  <a:pt x="3873728" y="6421831"/>
                </a:lnTo>
                <a:lnTo>
                  <a:pt x="3873843" y="6410744"/>
                </a:lnTo>
                <a:close/>
              </a:path>
              <a:path extrusionOk="0" h="6690359" w="3877945">
                <a:moveTo>
                  <a:pt x="3877399" y="6318453"/>
                </a:moveTo>
                <a:lnTo>
                  <a:pt x="3873220" y="6292532"/>
                </a:lnTo>
                <a:lnTo>
                  <a:pt x="3859961" y="6271145"/>
                </a:lnTo>
                <a:lnTo>
                  <a:pt x="3839616" y="6256426"/>
                </a:lnTo>
                <a:lnTo>
                  <a:pt x="3814191" y="6250521"/>
                </a:lnTo>
                <a:lnTo>
                  <a:pt x="3787864" y="6254699"/>
                </a:lnTo>
                <a:lnTo>
                  <a:pt x="3766489" y="6267729"/>
                </a:lnTo>
                <a:lnTo>
                  <a:pt x="3751948" y="6287846"/>
                </a:lnTo>
                <a:lnTo>
                  <a:pt x="3746157" y="6313297"/>
                </a:lnTo>
                <a:lnTo>
                  <a:pt x="3750449" y="6339281"/>
                </a:lnTo>
                <a:lnTo>
                  <a:pt x="3763619" y="6360757"/>
                </a:lnTo>
                <a:lnTo>
                  <a:pt x="3783761" y="6375654"/>
                </a:lnTo>
                <a:lnTo>
                  <a:pt x="3808958" y="6381877"/>
                </a:lnTo>
                <a:lnTo>
                  <a:pt x="3834511" y="6377660"/>
                </a:lnTo>
                <a:lnTo>
                  <a:pt x="3856050" y="6364186"/>
                </a:lnTo>
                <a:lnTo>
                  <a:pt x="3871163" y="6343701"/>
                </a:lnTo>
                <a:lnTo>
                  <a:pt x="3877399" y="6318453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84583" y="4503162"/>
            <a:ext cx="62122" cy="4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0"/>
          <p:cNvSpPr/>
          <p:nvPr/>
        </p:nvSpPr>
        <p:spPr>
          <a:xfrm>
            <a:off x="3499957" y="4442924"/>
            <a:ext cx="287191" cy="186934"/>
          </a:xfrm>
          <a:custGeom>
            <a:rect b="b" l="l" r="r" t="t"/>
            <a:pathLst>
              <a:path extrusionOk="0" h="410845" w="631190">
                <a:moveTo>
                  <a:pt x="155714" y="166268"/>
                </a:moveTo>
                <a:lnTo>
                  <a:pt x="140157" y="128536"/>
                </a:lnTo>
                <a:lnTo>
                  <a:pt x="129400" y="120573"/>
                </a:lnTo>
                <a:lnTo>
                  <a:pt x="121412" y="110312"/>
                </a:lnTo>
                <a:lnTo>
                  <a:pt x="116319" y="98488"/>
                </a:lnTo>
                <a:lnTo>
                  <a:pt x="112268" y="73736"/>
                </a:lnTo>
                <a:lnTo>
                  <a:pt x="107619" y="64020"/>
                </a:lnTo>
                <a:lnTo>
                  <a:pt x="76568" y="36690"/>
                </a:lnTo>
                <a:lnTo>
                  <a:pt x="27254" y="4457"/>
                </a:lnTo>
                <a:lnTo>
                  <a:pt x="14782" y="0"/>
                </a:lnTo>
                <a:lnTo>
                  <a:pt x="9067" y="1676"/>
                </a:lnTo>
                <a:lnTo>
                  <a:pt x="4025" y="7023"/>
                </a:lnTo>
                <a:lnTo>
                  <a:pt x="901" y="13728"/>
                </a:lnTo>
                <a:lnTo>
                  <a:pt x="0" y="20497"/>
                </a:lnTo>
                <a:lnTo>
                  <a:pt x="1676" y="27076"/>
                </a:lnTo>
                <a:lnTo>
                  <a:pt x="6248" y="33235"/>
                </a:lnTo>
                <a:lnTo>
                  <a:pt x="10350" y="37147"/>
                </a:lnTo>
                <a:lnTo>
                  <a:pt x="20332" y="43103"/>
                </a:lnTo>
                <a:lnTo>
                  <a:pt x="54737" y="64731"/>
                </a:lnTo>
                <a:lnTo>
                  <a:pt x="84734" y="90055"/>
                </a:lnTo>
                <a:lnTo>
                  <a:pt x="107454" y="121513"/>
                </a:lnTo>
                <a:lnTo>
                  <a:pt x="119989" y="161556"/>
                </a:lnTo>
                <a:lnTo>
                  <a:pt x="120243" y="163372"/>
                </a:lnTo>
                <a:lnTo>
                  <a:pt x="121081" y="165392"/>
                </a:lnTo>
                <a:lnTo>
                  <a:pt x="127635" y="172961"/>
                </a:lnTo>
                <a:lnTo>
                  <a:pt x="134226" y="176314"/>
                </a:lnTo>
                <a:lnTo>
                  <a:pt x="150964" y="171526"/>
                </a:lnTo>
                <a:lnTo>
                  <a:pt x="155714" y="166268"/>
                </a:lnTo>
                <a:close/>
              </a:path>
              <a:path extrusionOk="0" h="410845" w="631190">
                <a:moveTo>
                  <a:pt x="234823" y="49885"/>
                </a:moveTo>
                <a:lnTo>
                  <a:pt x="213918" y="47294"/>
                </a:lnTo>
                <a:lnTo>
                  <a:pt x="193471" y="45872"/>
                </a:lnTo>
                <a:lnTo>
                  <a:pt x="173342" y="46367"/>
                </a:lnTo>
                <a:lnTo>
                  <a:pt x="153390" y="49555"/>
                </a:lnTo>
                <a:lnTo>
                  <a:pt x="139573" y="54889"/>
                </a:lnTo>
                <a:lnTo>
                  <a:pt x="131025" y="62979"/>
                </a:lnTo>
                <a:lnTo>
                  <a:pt x="127647" y="73812"/>
                </a:lnTo>
                <a:lnTo>
                  <a:pt x="129286" y="87388"/>
                </a:lnTo>
                <a:lnTo>
                  <a:pt x="136563" y="104444"/>
                </a:lnTo>
                <a:lnTo>
                  <a:pt x="147015" y="115798"/>
                </a:lnTo>
                <a:lnTo>
                  <a:pt x="160007" y="120789"/>
                </a:lnTo>
                <a:lnTo>
                  <a:pt x="174853" y="118770"/>
                </a:lnTo>
                <a:lnTo>
                  <a:pt x="196113" y="107543"/>
                </a:lnTo>
                <a:lnTo>
                  <a:pt x="212686" y="91935"/>
                </a:lnTo>
                <a:lnTo>
                  <a:pt x="225323" y="72517"/>
                </a:lnTo>
                <a:lnTo>
                  <a:pt x="234823" y="49885"/>
                </a:lnTo>
                <a:close/>
              </a:path>
              <a:path extrusionOk="0" h="410845" w="631190">
                <a:moveTo>
                  <a:pt x="421690" y="409308"/>
                </a:moveTo>
                <a:lnTo>
                  <a:pt x="408889" y="398576"/>
                </a:lnTo>
                <a:lnTo>
                  <a:pt x="403085" y="393534"/>
                </a:lnTo>
                <a:lnTo>
                  <a:pt x="388975" y="380009"/>
                </a:lnTo>
                <a:lnTo>
                  <a:pt x="382714" y="377520"/>
                </a:lnTo>
                <a:lnTo>
                  <a:pt x="377177" y="381127"/>
                </a:lnTo>
                <a:lnTo>
                  <a:pt x="370535" y="391083"/>
                </a:lnTo>
                <a:lnTo>
                  <a:pt x="367360" y="396481"/>
                </a:lnTo>
                <a:lnTo>
                  <a:pt x="363893" y="401866"/>
                </a:lnTo>
                <a:lnTo>
                  <a:pt x="364197" y="409308"/>
                </a:lnTo>
                <a:lnTo>
                  <a:pt x="421690" y="409308"/>
                </a:lnTo>
                <a:close/>
              </a:path>
              <a:path extrusionOk="0" h="410845" w="631190">
                <a:moveTo>
                  <a:pt x="499910" y="323113"/>
                </a:moveTo>
                <a:lnTo>
                  <a:pt x="496341" y="312458"/>
                </a:lnTo>
                <a:lnTo>
                  <a:pt x="490156" y="301752"/>
                </a:lnTo>
                <a:lnTo>
                  <a:pt x="485686" y="294881"/>
                </a:lnTo>
                <a:lnTo>
                  <a:pt x="483704" y="291515"/>
                </a:lnTo>
                <a:lnTo>
                  <a:pt x="474840" y="295808"/>
                </a:lnTo>
                <a:lnTo>
                  <a:pt x="460286" y="301167"/>
                </a:lnTo>
                <a:lnTo>
                  <a:pt x="445414" y="303364"/>
                </a:lnTo>
                <a:lnTo>
                  <a:pt x="430377" y="302450"/>
                </a:lnTo>
                <a:lnTo>
                  <a:pt x="415366" y="298475"/>
                </a:lnTo>
                <a:lnTo>
                  <a:pt x="406311" y="295173"/>
                </a:lnTo>
                <a:lnTo>
                  <a:pt x="403275" y="298577"/>
                </a:lnTo>
                <a:lnTo>
                  <a:pt x="399783" y="305981"/>
                </a:lnTo>
                <a:lnTo>
                  <a:pt x="394182" y="337934"/>
                </a:lnTo>
                <a:lnTo>
                  <a:pt x="404495" y="367652"/>
                </a:lnTo>
                <a:lnTo>
                  <a:pt x="427316" y="389674"/>
                </a:lnTo>
                <a:lnTo>
                  <a:pt x="459193" y="398602"/>
                </a:lnTo>
                <a:lnTo>
                  <a:pt x="474167" y="397586"/>
                </a:lnTo>
                <a:lnTo>
                  <a:pt x="483489" y="393242"/>
                </a:lnTo>
                <a:lnTo>
                  <a:pt x="488264" y="384454"/>
                </a:lnTo>
                <a:lnTo>
                  <a:pt x="489648" y="370116"/>
                </a:lnTo>
                <a:lnTo>
                  <a:pt x="489686" y="361708"/>
                </a:lnTo>
                <a:lnTo>
                  <a:pt x="489292" y="352539"/>
                </a:lnTo>
                <a:lnTo>
                  <a:pt x="493928" y="345948"/>
                </a:lnTo>
                <a:lnTo>
                  <a:pt x="499541" y="334137"/>
                </a:lnTo>
                <a:lnTo>
                  <a:pt x="499910" y="323113"/>
                </a:lnTo>
                <a:close/>
              </a:path>
              <a:path extrusionOk="0" h="410845" w="631190">
                <a:moveTo>
                  <a:pt x="630897" y="410337"/>
                </a:moveTo>
                <a:lnTo>
                  <a:pt x="612368" y="393369"/>
                </a:lnTo>
                <a:lnTo>
                  <a:pt x="605510" y="385343"/>
                </a:lnTo>
                <a:lnTo>
                  <a:pt x="600887" y="376428"/>
                </a:lnTo>
                <a:lnTo>
                  <a:pt x="595452" y="363143"/>
                </a:lnTo>
                <a:lnTo>
                  <a:pt x="588124" y="353326"/>
                </a:lnTo>
                <a:lnTo>
                  <a:pt x="577367" y="348526"/>
                </a:lnTo>
                <a:lnTo>
                  <a:pt x="561644" y="350316"/>
                </a:lnTo>
                <a:lnTo>
                  <a:pt x="556133" y="350558"/>
                </a:lnTo>
                <a:lnTo>
                  <a:pt x="550100" y="349046"/>
                </a:lnTo>
                <a:lnTo>
                  <a:pt x="543839" y="347027"/>
                </a:lnTo>
                <a:lnTo>
                  <a:pt x="537616" y="345744"/>
                </a:lnTo>
                <a:lnTo>
                  <a:pt x="532130" y="343573"/>
                </a:lnTo>
                <a:lnTo>
                  <a:pt x="526961" y="340004"/>
                </a:lnTo>
                <a:lnTo>
                  <a:pt x="521728" y="338099"/>
                </a:lnTo>
                <a:lnTo>
                  <a:pt x="508038" y="375094"/>
                </a:lnTo>
                <a:lnTo>
                  <a:pt x="508774" y="384048"/>
                </a:lnTo>
                <a:lnTo>
                  <a:pt x="510730" y="392798"/>
                </a:lnTo>
                <a:lnTo>
                  <a:pt x="514261" y="401307"/>
                </a:lnTo>
                <a:lnTo>
                  <a:pt x="517144" y="406717"/>
                </a:lnTo>
                <a:lnTo>
                  <a:pt x="520369" y="410476"/>
                </a:lnTo>
                <a:lnTo>
                  <a:pt x="630897" y="410337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0"/>
          <p:cNvSpPr/>
          <p:nvPr/>
        </p:nvSpPr>
        <p:spPr>
          <a:xfrm>
            <a:off x="1953115" y="1230386"/>
            <a:ext cx="5355225" cy="193290"/>
          </a:xfrm>
          <a:custGeom>
            <a:rect b="b" l="l" r="r" t="t"/>
            <a:pathLst>
              <a:path extrusionOk="0" h="424814" w="11769725">
                <a:moveTo>
                  <a:pt x="11769673" y="0"/>
                </a:moveTo>
                <a:lnTo>
                  <a:pt x="0" y="0"/>
                </a:lnTo>
                <a:lnTo>
                  <a:pt x="0" y="424238"/>
                </a:lnTo>
                <a:lnTo>
                  <a:pt x="11769673" y="424238"/>
                </a:lnTo>
                <a:lnTo>
                  <a:pt x="1176967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69721" y="1200086"/>
            <a:ext cx="5604554" cy="25356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 txBox="1"/>
          <p:nvPr/>
        </p:nvSpPr>
        <p:spPr>
          <a:xfrm>
            <a:off x="279974" y="1710194"/>
            <a:ext cx="1107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For People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799181" y="2638788"/>
            <a:ext cx="10608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For Places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1565944" y="3567381"/>
            <a:ext cx="8331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For Pets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2094571" y="4495975"/>
            <a:ext cx="9099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C4144"/>
                </a:solidFill>
                <a:latin typeface="Trebuchet MS"/>
                <a:ea typeface="Trebuchet MS"/>
                <a:cs typeface="Trebuchet MS"/>
                <a:sym typeface="Trebuchet MS"/>
              </a:rPr>
              <a:t>For Food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2492325" y="1578775"/>
            <a:ext cx="62097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Are you looking for a hand sanitizer that you can take with you on the road?</a:t>
            </a:r>
            <a:r>
              <a:rPr lang="en" sz="13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Our reusable sprayers are convenient for travel and safe for sensitive skin. 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3004350" y="2491575"/>
            <a:ext cx="58935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Sanitize anywhere you want to kill germs and odors. It’s also the perfect  solution for hotels, restaurants, businesses, vehicles and public places.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3561825" y="3387225"/>
            <a:ext cx="53361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You can disinfect and deodorize pet hair and litter-boxes, as well as, animal environments such as, kennels, stalls and enclosures.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088975" y="4345600"/>
            <a:ext cx="51435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Disinfect your groceries for fresh and clean produce. </a:t>
            </a: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 Safely sanitize fruits and vegetables with no rinse required!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1"/>
          <p:cNvSpPr/>
          <p:nvPr/>
        </p:nvSpPr>
        <p:spPr>
          <a:xfrm>
            <a:off x="557214" y="2907470"/>
            <a:ext cx="1272136" cy="297304"/>
          </a:xfrm>
          <a:custGeom>
            <a:rect b="b" l="l" r="r" t="t"/>
            <a:pathLst>
              <a:path extrusionOk="0" h="653415" w="2795904">
                <a:moveTo>
                  <a:pt x="2681698" y="0"/>
                </a:moveTo>
                <a:lnTo>
                  <a:pt x="114027" y="0"/>
                </a:lnTo>
                <a:lnTo>
                  <a:pt x="69640" y="8961"/>
                </a:lnTo>
                <a:lnTo>
                  <a:pt x="33395" y="33399"/>
                </a:lnTo>
                <a:lnTo>
                  <a:pt x="8959" y="69644"/>
                </a:lnTo>
                <a:lnTo>
                  <a:pt x="0" y="114027"/>
                </a:lnTo>
                <a:lnTo>
                  <a:pt x="0" y="539041"/>
                </a:lnTo>
                <a:lnTo>
                  <a:pt x="8959" y="583428"/>
                </a:lnTo>
                <a:lnTo>
                  <a:pt x="33395" y="619673"/>
                </a:lnTo>
                <a:lnTo>
                  <a:pt x="69640" y="644109"/>
                </a:lnTo>
                <a:lnTo>
                  <a:pt x="114027" y="653069"/>
                </a:lnTo>
                <a:lnTo>
                  <a:pt x="2681698" y="653069"/>
                </a:lnTo>
                <a:lnTo>
                  <a:pt x="2726081" y="644109"/>
                </a:lnTo>
                <a:lnTo>
                  <a:pt x="2762326" y="619673"/>
                </a:lnTo>
                <a:lnTo>
                  <a:pt x="2786764" y="583428"/>
                </a:lnTo>
                <a:lnTo>
                  <a:pt x="2795726" y="539041"/>
                </a:lnTo>
                <a:lnTo>
                  <a:pt x="2795726" y="114027"/>
                </a:lnTo>
                <a:lnTo>
                  <a:pt x="2786764" y="69644"/>
                </a:lnTo>
                <a:lnTo>
                  <a:pt x="2762326" y="33399"/>
                </a:lnTo>
                <a:lnTo>
                  <a:pt x="2726081" y="8961"/>
                </a:lnTo>
                <a:lnTo>
                  <a:pt x="2681698" y="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1"/>
          <p:cNvSpPr txBox="1"/>
          <p:nvPr/>
        </p:nvSpPr>
        <p:spPr>
          <a:xfrm>
            <a:off x="451950" y="1864825"/>
            <a:ext cx="4325700" cy="3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Everything you need in a bulk sanitizer is right here.  </a:t>
            </a:r>
            <a:endParaRPr sz="1300">
              <a:solidFill>
                <a:srgbClr val="3C4144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Our custom kits make up to 10K gallons of product at a fraction of what you are currently paying.</a:t>
            </a: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endParaRPr sz="16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5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 INCLUDED</a:t>
            </a:r>
            <a:endParaRPr sz="1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63500" marR="0" rtl="0" algn="l">
              <a:lnSpc>
                <a:spcPct val="2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Part A and Part B</a:t>
            </a:r>
            <a:endParaRPr sz="1100">
              <a:solidFill>
                <a:srgbClr val="3C4144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63500" marR="11938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1 Reusable Mixing and Storage Container</a:t>
            </a:r>
            <a:endParaRPr sz="1100">
              <a:solidFill>
                <a:srgbClr val="3C4144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63500" marR="11938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1 Personalized User report </a:t>
            </a:r>
            <a:b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1 Instruction Manual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63500" marR="11938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All Required Documentation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557212" y="3562099"/>
            <a:ext cx="4107069" cy="0"/>
          </a:xfrm>
          <a:custGeom>
            <a:rect b="b" l="l" r="r" t="t"/>
            <a:pathLst>
              <a:path extrusionOk="0" h="120000" w="9026525">
                <a:moveTo>
                  <a:pt x="0" y="0"/>
                </a:moveTo>
                <a:lnTo>
                  <a:pt x="9025903" y="0"/>
                </a:lnTo>
              </a:path>
            </a:pathLst>
          </a:custGeom>
          <a:noFill/>
          <a:ln cap="flat" cmpd="sng" w="9525">
            <a:solidFill>
              <a:srgbClr val="3952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557212" y="3985938"/>
            <a:ext cx="4107069" cy="0"/>
          </a:xfrm>
          <a:custGeom>
            <a:rect b="b" l="l" r="r" t="t"/>
            <a:pathLst>
              <a:path extrusionOk="0" h="120000" w="9026525">
                <a:moveTo>
                  <a:pt x="0" y="0"/>
                </a:moveTo>
                <a:lnTo>
                  <a:pt x="9025903" y="0"/>
                </a:lnTo>
              </a:path>
            </a:pathLst>
          </a:custGeom>
          <a:noFill/>
          <a:ln cap="flat" cmpd="sng" w="9525">
            <a:solidFill>
              <a:srgbClr val="3952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557212" y="4333576"/>
            <a:ext cx="4107069" cy="0"/>
          </a:xfrm>
          <a:custGeom>
            <a:rect b="b" l="l" r="r" t="t"/>
            <a:pathLst>
              <a:path extrusionOk="0" h="120000" w="9026525">
                <a:moveTo>
                  <a:pt x="0" y="0"/>
                </a:moveTo>
                <a:lnTo>
                  <a:pt x="9025903" y="0"/>
                </a:lnTo>
              </a:path>
            </a:pathLst>
          </a:custGeom>
          <a:noFill/>
          <a:ln cap="flat" cmpd="sng" w="9525">
            <a:solidFill>
              <a:srgbClr val="3952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557212" y="4681214"/>
            <a:ext cx="4107069" cy="0"/>
          </a:xfrm>
          <a:custGeom>
            <a:rect b="b" l="l" r="r" t="t"/>
            <a:pathLst>
              <a:path extrusionOk="0" h="120000" w="9026525">
                <a:moveTo>
                  <a:pt x="0" y="0"/>
                </a:moveTo>
                <a:lnTo>
                  <a:pt x="9025903" y="0"/>
                </a:lnTo>
              </a:path>
            </a:pathLst>
          </a:custGeom>
          <a:noFill/>
          <a:ln cap="flat" cmpd="sng" w="9525">
            <a:solidFill>
              <a:srgbClr val="3952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0" y="0"/>
            <a:ext cx="9147366" cy="1769087"/>
          </a:xfrm>
          <a:custGeom>
            <a:rect b="b" l="l" r="r" t="t"/>
            <a:pathLst>
              <a:path extrusionOk="0" h="3888104" w="20104100">
                <a:moveTo>
                  <a:pt x="20104099" y="0"/>
                </a:moveTo>
                <a:lnTo>
                  <a:pt x="0" y="0"/>
                </a:lnTo>
                <a:lnTo>
                  <a:pt x="0" y="3420429"/>
                </a:lnTo>
                <a:lnTo>
                  <a:pt x="191300" y="3397869"/>
                </a:lnTo>
                <a:lnTo>
                  <a:pt x="380858" y="3376400"/>
                </a:lnTo>
                <a:lnTo>
                  <a:pt x="568659" y="3355999"/>
                </a:lnTo>
                <a:lnTo>
                  <a:pt x="754688" y="3336645"/>
                </a:lnTo>
                <a:lnTo>
                  <a:pt x="938931" y="3318316"/>
                </a:lnTo>
                <a:lnTo>
                  <a:pt x="1121373" y="3300991"/>
                </a:lnTo>
                <a:lnTo>
                  <a:pt x="1302000" y="3284647"/>
                </a:lnTo>
                <a:lnTo>
                  <a:pt x="1480796" y="3269263"/>
                </a:lnTo>
                <a:lnTo>
                  <a:pt x="1657747" y="3254818"/>
                </a:lnTo>
                <a:lnTo>
                  <a:pt x="1832840" y="3241289"/>
                </a:lnTo>
                <a:lnTo>
                  <a:pt x="2006058" y="3228654"/>
                </a:lnTo>
                <a:lnTo>
                  <a:pt x="2177388" y="3216893"/>
                </a:lnTo>
                <a:lnTo>
                  <a:pt x="2346815" y="3205982"/>
                </a:lnTo>
                <a:lnTo>
                  <a:pt x="2514324" y="3195901"/>
                </a:lnTo>
                <a:lnTo>
                  <a:pt x="2679901" y="3186628"/>
                </a:lnTo>
                <a:lnTo>
                  <a:pt x="2843532" y="3178140"/>
                </a:lnTo>
                <a:lnTo>
                  <a:pt x="3005201" y="3170416"/>
                </a:lnTo>
                <a:lnTo>
                  <a:pt x="3164893" y="3163435"/>
                </a:lnTo>
                <a:lnTo>
                  <a:pt x="3374719" y="3155244"/>
                </a:lnTo>
                <a:lnTo>
                  <a:pt x="3580970" y="3148282"/>
                </a:lnTo>
                <a:lnTo>
                  <a:pt x="3783614" y="3142498"/>
                </a:lnTo>
                <a:lnTo>
                  <a:pt x="3982616" y="3137840"/>
                </a:lnTo>
                <a:lnTo>
                  <a:pt x="4177940" y="3134257"/>
                </a:lnTo>
                <a:lnTo>
                  <a:pt x="4369553" y="3131697"/>
                </a:lnTo>
                <a:lnTo>
                  <a:pt x="4557419" y="3130108"/>
                </a:lnTo>
                <a:lnTo>
                  <a:pt x="4741505" y="3129440"/>
                </a:lnTo>
                <a:lnTo>
                  <a:pt x="4966243" y="3129819"/>
                </a:lnTo>
                <a:lnTo>
                  <a:pt x="5184953" y="3131454"/>
                </a:lnTo>
                <a:lnTo>
                  <a:pt x="5397565" y="3134245"/>
                </a:lnTo>
                <a:lnTo>
                  <a:pt x="5604014" y="3138090"/>
                </a:lnTo>
                <a:lnTo>
                  <a:pt x="5843521" y="3143955"/>
                </a:lnTo>
                <a:lnTo>
                  <a:pt x="6073938" y="3151018"/>
                </a:lnTo>
                <a:lnTo>
                  <a:pt x="6295148" y="3159107"/>
                </a:lnTo>
                <a:lnTo>
                  <a:pt x="6482197" y="3166941"/>
                </a:lnTo>
                <a:lnTo>
                  <a:pt x="6666816" y="3175564"/>
                </a:lnTo>
                <a:lnTo>
                  <a:pt x="6849088" y="3184943"/>
                </a:lnTo>
                <a:lnTo>
                  <a:pt x="7029095" y="3195043"/>
                </a:lnTo>
                <a:lnTo>
                  <a:pt x="7206918" y="3205833"/>
                </a:lnTo>
                <a:lnTo>
                  <a:pt x="7382641" y="3217277"/>
                </a:lnTo>
                <a:lnTo>
                  <a:pt x="7556346" y="3229344"/>
                </a:lnTo>
                <a:lnTo>
                  <a:pt x="7728115" y="3241999"/>
                </a:lnTo>
                <a:lnTo>
                  <a:pt x="7898030" y="3255210"/>
                </a:lnTo>
                <a:lnTo>
                  <a:pt x="8066174" y="3268942"/>
                </a:lnTo>
                <a:lnTo>
                  <a:pt x="8287752" y="3288005"/>
                </a:lnTo>
                <a:lnTo>
                  <a:pt x="8506522" y="3307857"/>
                </a:lnTo>
                <a:lnTo>
                  <a:pt x="8722680" y="3328419"/>
                </a:lnTo>
                <a:lnTo>
                  <a:pt x="8989499" y="3355000"/>
                </a:lnTo>
                <a:lnTo>
                  <a:pt x="9305233" y="3387979"/>
                </a:lnTo>
                <a:lnTo>
                  <a:pt x="9668285" y="3427610"/>
                </a:lnTo>
                <a:lnTo>
                  <a:pt x="11333727" y="3618685"/>
                </a:lnTo>
                <a:lnTo>
                  <a:pt x="11683911" y="3657403"/>
                </a:lnTo>
                <a:lnTo>
                  <a:pt x="11985029" y="3689344"/>
                </a:lnTo>
                <a:lnTo>
                  <a:pt x="12237142" y="3714880"/>
                </a:lnTo>
                <a:lnTo>
                  <a:pt x="12439880" y="3734489"/>
                </a:lnTo>
                <a:lnTo>
                  <a:pt x="12643760" y="3753284"/>
                </a:lnTo>
                <a:lnTo>
                  <a:pt x="12848976" y="3771185"/>
                </a:lnTo>
                <a:lnTo>
                  <a:pt x="13003884" y="3783977"/>
                </a:lnTo>
                <a:lnTo>
                  <a:pt x="13159735" y="3796189"/>
                </a:lnTo>
                <a:lnTo>
                  <a:pt x="13316613" y="3807786"/>
                </a:lnTo>
                <a:lnTo>
                  <a:pt x="13474600" y="3818737"/>
                </a:lnTo>
                <a:lnTo>
                  <a:pt x="13633778" y="3829006"/>
                </a:lnTo>
                <a:lnTo>
                  <a:pt x="13794229" y="3838562"/>
                </a:lnTo>
                <a:lnTo>
                  <a:pt x="13956036" y="3847370"/>
                </a:lnTo>
                <a:lnTo>
                  <a:pt x="14119280" y="3855397"/>
                </a:lnTo>
                <a:lnTo>
                  <a:pt x="14284045" y="3862610"/>
                </a:lnTo>
                <a:lnTo>
                  <a:pt x="14450413" y="3868975"/>
                </a:lnTo>
                <a:lnTo>
                  <a:pt x="14562255" y="3872731"/>
                </a:lnTo>
                <a:lnTo>
                  <a:pt x="14674871" y="3876086"/>
                </a:lnTo>
                <a:lnTo>
                  <a:pt x="14788284" y="3879029"/>
                </a:lnTo>
                <a:lnTo>
                  <a:pt x="14902519" y="3881551"/>
                </a:lnTo>
                <a:lnTo>
                  <a:pt x="15017600" y="3883641"/>
                </a:lnTo>
                <a:lnTo>
                  <a:pt x="15133553" y="3885291"/>
                </a:lnTo>
                <a:lnTo>
                  <a:pt x="15250400" y="3886489"/>
                </a:lnTo>
                <a:lnTo>
                  <a:pt x="15368167" y="3887227"/>
                </a:lnTo>
                <a:lnTo>
                  <a:pt x="15486877" y="3887494"/>
                </a:lnTo>
                <a:lnTo>
                  <a:pt x="15606556" y="3887280"/>
                </a:lnTo>
                <a:lnTo>
                  <a:pt x="15727227" y="3886576"/>
                </a:lnTo>
                <a:lnTo>
                  <a:pt x="15848916" y="3885371"/>
                </a:lnTo>
                <a:lnTo>
                  <a:pt x="15971645" y="3883656"/>
                </a:lnTo>
                <a:lnTo>
                  <a:pt x="16095441" y="3881420"/>
                </a:lnTo>
                <a:lnTo>
                  <a:pt x="16220327" y="3878655"/>
                </a:lnTo>
                <a:lnTo>
                  <a:pt x="16346327" y="3875349"/>
                </a:lnTo>
                <a:lnTo>
                  <a:pt x="16473466" y="3871494"/>
                </a:lnTo>
                <a:lnTo>
                  <a:pt x="16601768" y="3867078"/>
                </a:lnTo>
                <a:lnTo>
                  <a:pt x="16731258" y="3862093"/>
                </a:lnTo>
                <a:lnTo>
                  <a:pt x="16861960" y="3856528"/>
                </a:lnTo>
                <a:lnTo>
                  <a:pt x="16993899" y="3850374"/>
                </a:lnTo>
                <a:lnTo>
                  <a:pt x="17127098" y="3843620"/>
                </a:lnTo>
                <a:lnTo>
                  <a:pt x="17261583" y="3836257"/>
                </a:lnTo>
                <a:lnTo>
                  <a:pt x="17389255" y="3828767"/>
                </a:lnTo>
                <a:lnTo>
                  <a:pt x="17567212" y="3817522"/>
                </a:lnTo>
                <a:lnTo>
                  <a:pt x="17742323" y="3805543"/>
                </a:lnTo>
                <a:lnTo>
                  <a:pt x="17914522" y="3792881"/>
                </a:lnTo>
                <a:lnTo>
                  <a:pt x="18083745" y="3779586"/>
                </a:lnTo>
                <a:lnTo>
                  <a:pt x="18249927" y="3765710"/>
                </a:lnTo>
                <a:lnTo>
                  <a:pt x="18413003" y="3751302"/>
                </a:lnTo>
                <a:lnTo>
                  <a:pt x="18572909" y="3736413"/>
                </a:lnTo>
                <a:lnTo>
                  <a:pt x="18729580" y="3721093"/>
                </a:lnTo>
                <a:lnTo>
                  <a:pt x="18882950" y="3705394"/>
                </a:lnTo>
                <a:lnTo>
                  <a:pt x="19032956" y="3689365"/>
                </a:lnTo>
                <a:lnTo>
                  <a:pt x="19227618" y="3667568"/>
                </a:lnTo>
                <a:lnTo>
                  <a:pt x="19416029" y="3645395"/>
                </a:lnTo>
                <a:lnTo>
                  <a:pt x="19598037" y="3622965"/>
                </a:lnTo>
                <a:lnTo>
                  <a:pt x="19773487" y="3600399"/>
                </a:lnTo>
                <a:lnTo>
                  <a:pt x="19983343" y="3572182"/>
                </a:lnTo>
                <a:lnTo>
                  <a:pt x="20104099" y="3555336"/>
                </a:lnTo>
                <a:lnTo>
                  <a:pt x="20104099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1"/>
          <p:cNvSpPr txBox="1"/>
          <p:nvPr>
            <p:ph type="title"/>
          </p:nvPr>
        </p:nvSpPr>
        <p:spPr>
          <a:xfrm>
            <a:off x="769700" y="171325"/>
            <a:ext cx="75858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FFFFFF"/>
                </a:solidFill>
              </a:rPr>
              <a:t>Your Lifetime Sanitizer Supply!</a:t>
            </a:r>
            <a:endParaRPr sz="4600"/>
          </a:p>
        </p:txBody>
      </p:sp>
      <p:grpSp>
        <p:nvGrpSpPr>
          <p:cNvPr id="181" name="Google Shape;181;p21"/>
          <p:cNvGrpSpPr/>
          <p:nvPr/>
        </p:nvGrpSpPr>
        <p:grpSpPr>
          <a:xfrm>
            <a:off x="3106298" y="1019443"/>
            <a:ext cx="2930998" cy="352148"/>
            <a:chOff x="6830013" y="2292342"/>
            <a:chExt cx="6444586" cy="646380"/>
          </a:xfrm>
        </p:grpSpPr>
        <p:sp>
          <p:nvSpPr>
            <p:cNvPr id="182" name="Google Shape;182;p21"/>
            <p:cNvSpPr/>
            <p:nvPr/>
          </p:nvSpPr>
          <p:spPr>
            <a:xfrm>
              <a:off x="6871894" y="2376112"/>
              <a:ext cx="6402705" cy="562610"/>
            </a:xfrm>
            <a:custGeom>
              <a:rect b="b" l="l" r="r" t="t"/>
              <a:pathLst>
                <a:path extrusionOk="0" h="562610" w="6402705">
                  <a:moveTo>
                    <a:pt x="6402184" y="0"/>
                  </a:moveTo>
                  <a:lnTo>
                    <a:pt x="0" y="0"/>
                  </a:lnTo>
                  <a:lnTo>
                    <a:pt x="0" y="478320"/>
                  </a:lnTo>
                  <a:lnTo>
                    <a:pt x="0" y="562089"/>
                  </a:lnTo>
                  <a:lnTo>
                    <a:pt x="6402184" y="562089"/>
                  </a:lnTo>
                  <a:lnTo>
                    <a:pt x="6402184" y="478320"/>
                  </a:lnTo>
                  <a:lnTo>
                    <a:pt x="6402184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1"/>
            <p:cNvSpPr/>
            <p:nvPr/>
          </p:nvSpPr>
          <p:spPr>
            <a:xfrm>
              <a:off x="6830013" y="2292342"/>
              <a:ext cx="6402705" cy="562610"/>
            </a:xfrm>
            <a:custGeom>
              <a:rect b="b" l="l" r="r" t="t"/>
              <a:pathLst>
                <a:path extrusionOk="0" h="562610" w="6402705">
                  <a:moveTo>
                    <a:pt x="6397271" y="0"/>
                  </a:moveTo>
                  <a:lnTo>
                    <a:pt x="4921" y="0"/>
                  </a:lnTo>
                  <a:lnTo>
                    <a:pt x="0" y="4921"/>
                  </a:lnTo>
                  <a:lnTo>
                    <a:pt x="0" y="557166"/>
                  </a:lnTo>
                  <a:lnTo>
                    <a:pt x="4921" y="562087"/>
                  </a:lnTo>
                  <a:lnTo>
                    <a:pt x="6391198" y="562087"/>
                  </a:lnTo>
                  <a:lnTo>
                    <a:pt x="6397271" y="562087"/>
                  </a:lnTo>
                  <a:lnTo>
                    <a:pt x="6402192" y="557166"/>
                  </a:lnTo>
                  <a:lnTo>
                    <a:pt x="6402192" y="4921"/>
                  </a:lnTo>
                  <a:lnTo>
                    <a:pt x="6397271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21"/>
          <p:cNvSpPr txBox="1"/>
          <p:nvPr/>
        </p:nvSpPr>
        <p:spPr>
          <a:xfrm>
            <a:off x="3163100" y="1055138"/>
            <a:ext cx="27990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0" marR="0" rtl="0" algn="l">
              <a:lnSpc>
                <a:spcPct val="904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A Kit for Everything Clean!</a:t>
            </a:r>
            <a:endParaRPr sz="16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185" name="Google Shape;185;p21"/>
          <p:cNvGrpSpPr/>
          <p:nvPr/>
        </p:nvGrpSpPr>
        <p:grpSpPr>
          <a:xfrm>
            <a:off x="4831921" y="1747712"/>
            <a:ext cx="3802906" cy="3395419"/>
            <a:chOff x="10623532" y="3842815"/>
            <a:chExt cx="8361710" cy="7465741"/>
          </a:xfrm>
        </p:grpSpPr>
        <p:pic>
          <p:nvPicPr>
            <p:cNvPr id="186" name="Google Shape;18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337650" y="3842815"/>
              <a:ext cx="4647592" cy="7465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623532" y="4052232"/>
              <a:ext cx="4815946" cy="72563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2"/>
          <p:cNvSpPr txBox="1"/>
          <p:nvPr/>
        </p:nvSpPr>
        <p:spPr>
          <a:xfrm>
            <a:off x="535095" y="3920994"/>
            <a:ext cx="80739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Place a few drops of concentrate with a few drops of activator into a glass or plastic container.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Fill the rest of the container with water and then you’re good to go!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94" name="Google Shape;194;p22"/>
          <p:cNvSpPr/>
          <p:nvPr/>
        </p:nvSpPr>
        <p:spPr>
          <a:xfrm>
            <a:off x="0" y="4542438"/>
            <a:ext cx="9147366" cy="600964"/>
          </a:xfrm>
          <a:custGeom>
            <a:rect b="b" l="l" r="r" t="t"/>
            <a:pathLst>
              <a:path extrusionOk="0" h="1320800" w="20104100">
                <a:moveTo>
                  <a:pt x="19973214" y="566902"/>
                </a:moveTo>
                <a:lnTo>
                  <a:pt x="19771995" y="579094"/>
                </a:lnTo>
                <a:lnTo>
                  <a:pt x="19419901" y="599224"/>
                </a:lnTo>
                <a:lnTo>
                  <a:pt x="19118149" y="615137"/>
                </a:lnTo>
                <a:lnTo>
                  <a:pt x="18816409" y="629704"/>
                </a:lnTo>
                <a:lnTo>
                  <a:pt x="18514683" y="642835"/>
                </a:lnTo>
                <a:lnTo>
                  <a:pt x="18263248" y="652602"/>
                </a:lnTo>
                <a:lnTo>
                  <a:pt x="18011813" y="661225"/>
                </a:lnTo>
                <a:lnTo>
                  <a:pt x="17760366" y="668667"/>
                </a:lnTo>
                <a:lnTo>
                  <a:pt x="17508919" y="674865"/>
                </a:lnTo>
                <a:lnTo>
                  <a:pt x="17253357" y="679843"/>
                </a:lnTo>
                <a:lnTo>
                  <a:pt x="17048087" y="682866"/>
                </a:lnTo>
                <a:lnTo>
                  <a:pt x="16842829" y="684987"/>
                </a:lnTo>
                <a:lnTo>
                  <a:pt x="16637572" y="686244"/>
                </a:lnTo>
                <a:lnTo>
                  <a:pt x="16432314" y="686625"/>
                </a:lnTo>
                <a:lnTo>
                  <a:pt x="16227082" y="686130"/>
                </a:lnTo>
                <a:lnTo>
                  <a:pt x="16021850" y="684784"/>
                </a:lnTo>
                <a:lnTo>
                  <a:pt x="15816631" y="682586"/>
                </a:lnTo>
                <a:lnTo>
                  <a:pt x="15611437" y="679538"/>
                </a:lnTo>
                <a:lnTo>
                  <a:pt x="15406256" y="675640"/>
                </a:lnTo>
                <a:lnTo>
                  <a:pt x="15149818" y="669594"/>
                </a:lnTo>
                <a:lnTo>
                  <a:pt x="14893417" y="662254"/>
                </a:lnTo>
                <a:lnTo>
                  <a:pt x="14688312" y="655383"/>
                </a:lnTo>
                <a:lnTo>
                  <a:pt x="14483245" y="647611"/>
                </a:lnTo>
                <a:lnTo>
                  <a:pt x="14278216" y="638949"/>
                </a:lnTo>
                <a:lnTo>
                  <a:pt x="14073213" y="629399"/>
                </a:lnTo>
                <a:lnTo>
                  <a:pt x="13868248" y="618959"/>
                </a:lnTo>
                <a:lnTo>
                  <a:pt x="13663321" y="607644"/>
                </a:lnTo>
                <a:lnTo>
                  <a:pt x="13458444" y="595452"/>
                </a:lnTo>
                <a:lnTo>
                  <a:pt x="13253606" y="582396"/>
                </a:lnTo>
                <a:lnTo>
                  <a:pt x="13048818" y="568490"/>
                </a:lnTo>
                <a:lnTo>
                  <a:pt x="12844069" y="553720"/>
                </a:lnTo>
                <a:lnTo>
                  <a:pt x="12639383" y="538099"/>
                </a:lnTo>
                <a:lnTo>
                  <a:pt x="12434735" y="521639"/>
                </a:lnTo>
                <a:lnTo>
                  <a:pt x="12184113" y="500265"/>
                </a:lnTo>
                <a:lnTo>
                  <a:pt x="11933580" y="477621"/>
                </a:lnTo>
                <a:lnTo>
                  <a:pt x="11683136" y="453783"/>
                </a:lnTo>
                <a:lnTo>
                  <a:pt x="11432769" y="428802"/>
                </a:lnTo>
                <a:lnTo>
                  <a:pt x="11182464" y="402729"/>
                </a:lnTo>
                <a:lnTo>
                  <a:pt x="10882173" y="370090"/>
                </a:lnTo>
                <a:lnTo>
                  <a:pt x="10581945" y="336054"/>
                </a:lnTo>
                <a:lnTo>
                  <a:pt x="10281780" y="300723"/>
                </a:lnTo>
                <a:lnTo>
                  <a:pt x="9931629" y="258013"/>
                </a:lnTo>
                <a:lnTo>
                  <a:pt x="10030549" y="277431"/>
                </a:lnTo>
                <a:lnTo>
                  <a:pt x="10179088" y="305828"/>
                </a:lnTo>
                <a:lnTo>
                  <a:pt x="10327792" y="333375"/>
                </a:lnTo>
                <a:lnTo>
                  <a:pt x="10476662" y="360070"/>
                </a:lnTo>
                <a:lnTo>
                  <a:pt x="10625684" y="385927"/>
                </a:lnTo>
                <a:lnTo>
                  <a:pt x="10774845" y="410972"/>
                </a:lnTo>
                <a:lnTo>
                  <a:pt x="10924172" y="435190"/>
                </a:lnTo>
                <a:lnTo>
                  <a:pt x="11073625" y="458609"/>
                </a:lnTo>
                <a:lnTo>
                  <a:pt x="11223206" y="481241"/>
                </a:lnTo>
                <a:lnTo>
                  <a:pt x="11372914" y="503097"/>
                </a:lnTo>
                <a:lnTo>
                  <a:pt x="11522748" y="524167"/>
                </a:lnTo>
                <a:lnTo>
                  <a:pt x="11672684" y="544487"/>
                </a:lnTo>
                <a:lnTo>
                  <a:pt x="11822735" y="564057"/>
                </a:lnTo>
                <a:lnTo>
                  <a:pt x="11972887" y="582891"/>
                </a:lnTo>
                <a:lnTo>
                  <a:pt x="12123141" y="601002"/>
                </a:lnTo>
                <a:lnTo>
                  <a:pt x="12273471" y="618388"/>
                </a:lnTo>
                <a:lnTo>
                  <a:pt x="12423889" y="635076"/>
                </a:lnTo>
                <a:lnTo>
                  <a:pt x="12574397" y="651040"/>
                </a:lnTo>
                <a:lnTo>
                  <a:pt x="12724968" y="666318"/>
                </a:lnTo>
                <a:lnTo>
                  <a:pt x="12875628" y="680935"/>
                </a:lnTo>
                <a:lnTo>
                  <a:pt x="13026352" y="694855"/>
                </a:lnTo>
                <a:lnTo>
                  <a:pt x="13177139" y="708101"/>
                </a:lnTo>
                <a:lnTo>
                  <a:pt x="13328002" y="720648"/>
                </a:lnTo>
                <a:lnTo>
                  <a:pt x="13478917" y="732497"/>
                </a:lnTo>
                <a:lnTo>
                  <a:pt x="13629881" y="743648"/>
                </a:lnTo>
                <a:lnTo>
                  <a:pt x="13780910" y="754100"/>
                </a:lnTo>
                <a:lnTo>
                  <a:pt x="13931989" y="763841"/>
                </a:lnTo>
                <a:lnTo>
                  <a:pt x="14083106" y="772871"/>
                </a:lnTo>
                <a:lnTo>
                  <a:pt x="14234274" y="781177"/>
                </a:lnTo>
                <a:lnTo>
                  <a:pt x="14385481" y="788758"/>
                </a:lnTo>
                <a:lnTo>
                  <a:pt x="14536712" y="795616"/>
                </a:lnTo>
                <a:lnTo>
                  <a:pt x="14687995" y="801751"/>
                </a:lnTo>
                <a:lnTo>
                  <a:pt x="14839290" y="807135"/>
                </a:lnTo>
                <a:lnTo>
                  <a:pt x="14990623" y="811847"/>
                </a:lnTo>
                <a:lnTo>
                  <a:pt x="15141969" y="815949"/>
                </a:lnTo>
                <a:lnTo>
                  <a:pt x="15293328" y="819340"/>
                </a:lnTo>
                <a:lnTo>
                  <a:pt x="15444699" y="822007"/>
                </a:lnTo>
                <a:lnTo>
                  <a:pt x="15596083" y="823976"/>
                </a:lnTo>
                <a:lnTo>
                  <a:pt x="15747467" y="825233"/>
                </a:lnTo>
                <a:lnTo>
                  <a:pt x="15898864" y="825779"/>
                </a:lnTo>
                <a:lnTo>
                  <a:pt x="16050248" y="825614"/>
                </a:lnTo>
                <a:lnTo>
                  <a:pt x="16201632" y="824750"/>
                </a:lnTo>
                <a:lnTo>
                  <a:pt x="16353016" y="823175"/>
                </a:lnTo>
                <a:lnTo>
                  <a:pt x="16504374" y="820902"/>
                </a:lnTo>
                <a:lnTo>
                  <a:pt x="16655720" y="817930"/>
                </a:lnTo>
                <a:lnTo>
                  <a:pt x="16807053" y="814247"/>
                </a:lnTo>
                <a:lnTo>
                  <a:pt x="16958361" y="809879"/>
                </a:lnTo>
                <a:lnTo>
                  <a:pt x="17109644" y="804811"/>
                </a:lnTo>
                <a:lnTo>
                  <a:pt x="17260888" y="799045"/>
                </a:lnTo>
                <a:lnTo>
                  <a:pt x="17412107" y="792581"/>
                </a:lnTo>
                <a:lnTo>
                  <a:pt x="17563275" y="785418"/>
                </a:lnTo>
                <a:lnTo>
                  <a:pt x="17714405" y="777544"/>
                </a:lnTo>
                <a:lnTo>
                  <a:pt x="17865497" y="768946"/>
                </a:lnTo>
                <a:lnTo>
                  <a:pt x="18016538" y="759625"/>
                </a:lnTo>
                <a:lnTo>
                  <a:pt x="18167528" y="749554"/>
                </a:lnTo>
                <a:lnTo>
                  <a:pt x="18318455" y="738733"/>
                </a:lnTo>
                <a:lnTo>
                  <a:pt x="18469318" y="727151"/>
                </a:lnTo>
                <a:lnTo>
                  <a:pt x="18620118" y="714794"/>
                </a:lnTo>
                <a:lnTo>
                  <a:pt x="18770829" y="701649"/>
                </a:lnTo>
                <a:lnTo>
                  <a:pt x="18921476" y="687705"/>
                </a:lnTo>
                <a:lnTo>
                  <a:pt x="19072022" y="672960"/>
                </a:lnTo>
                <a:lnTo>
                  <a:pt x="19222479" y="657390"/>
                </a:lnTo>
                <a:lnTo>
                  <a:pt x="19372847" y="640994"/>
                </a:lnTo>
                <a:lnTo>
                  <a:pt x="19523101" y="623760"/>
                </a:lnTo>
                <a:lnTo>
                  <a:pt x="19673253" y="605675"/>
                </a:lnTo>
                <a:lnTo>
                  <a:pt x="19823291" y="586727"/>
                </a:lnTo>
                <a:lnTo>
                  <a:pt x="19973214" y="566902"/>
                </a:lnTo>
                <a:close/>
              </a:path>
              <a:path extrusionOk="0" h="1320800" w="20104100">
                <a:moveTo>
                  <a:pt x="20104088" y="749300"/>
                </a:moveTo>
                <a:lnTo>
                  <a:pt x="20038099" y="762000"/>
                </a:lnTo>
                <a:lnTo>
                  <a:pt x="19977126" y="762000"/>
                </a:lnTo>
                <a:lnTo>
                  <a:pt x="19916369" y="774700"/>
                </a:lnTo>
                <a:lnTo>
                  <a:pt x="19855828" y="774700"/>
                </a:lnTo>
                <a:lnTo>
                  <a:pt x="19795503" y="787400"/>
                </a:lnTo>
                <a:lnTo>
                  <a:pt x="19735407" y="787400"/>
                </a:lnTo>
                <a:lnTo>
                  <a:pt x="19675526" y="800100"/>
                </a:lnTo>
                <a:lnTo>
                  <a:pt x="19615862" y="800100"/>
                </a:lnTo>
                <a:lnTo>
                  <a:pt x="19556426" y="812800"/>
                </a:lnTo>
                <a:lnTo>
                  <a:pt x="19497206" y="812800"/>
                </a:lnTo>
                <a:lnTo>
                  <a:pt x="19438214" y="825500"/>
                </a:lnTo>
                <a:lnTo>
                  <a:pt x="19379451" y="825500"/>
                </a:lnTo>
                <a:lnTo>
                  <a:pt x="19320904" y="838200"/>
                </a:lnTo>
                <a:lnTo>
                  <a:pt x="19204496" y="838200"/>
                </a:lnTo>
                <a:lnTo>
                  <a:pt x="19146635" y="850900"/>
                </a:lnTo>
                <a:lnTo>
                  <a:pt x="19088989" y="850900"/>
                </a:lnTo>
                <a:lnTo>
                  <a:pt x="19031585" y="863600"/>
                </a:lnTo>
                <a:lnTo>
                  <a:pt x="18917450" y="863600"/>
                </a:lnTo>
                <a:lnTo>
                  <a:pt x="18860732" y="876300"/>
                </a:lnTo>
                <a:lnTo>
                  <a:pt x="18747982" y="876300"/>
                </a:lnTo>
                <a:lnTo>
                  <a:pt x="18691949" y="889000"/>
                </a:lnTo>
                <a:lnTo>
                  <a:pt x="18580596" y="889000"/>
                </a:lnTo>
                <a:lnTo>
                  <a:pt x="18525262" y="901700"/>
                </a:lnTo>
                <a:lnTo>
                  <a:pt x="18415318" y="901700"/>
                </a:lnTo>
                <a:lnTo>
                  <a:pt x="18360695" y="914400"/>
                </a:lnTo>
                <a:lnTo>
                  <a:pt x="18198249" y="914400"/>
                </a:lnTo>
                <a:lnTo>
                  <a:pt x="18144579" y="927100"/>
                </a:lnTo>
                <a:lnTo>
                  <a:pt x="17985016" y="927100"/>
                </a:lnTo>
                <a:lnTo>
                  <a:pt x="17932311" y="939800"/>
                </a:lnTo>
                <a:lnTo>
                  <a:pt x="17723904" y="939800"/>
                </a:lnTo>
                <a:lnTo>
                  <a:pt x="17672419" y="952500"/>
                </a:lnTo>
                <a:lnTo>
                  <a:pt x="17418673" y="952500"/>
                </a:lnTo>
                <a:lnTo>
                  <a:pt x="17368673" y="965200"/>
                </a:lnTo>
                <a:lnTo>
                  <a:pt x="17025671" y="965200"/>
                </a:lnTo>
                <a:lnTo>
                  <a:pt x="16977691" y="977900"/>
                </a:lnTo>
                <a:lnTo>
                  <a:pt x="16421951" y="977900"/>
                </a:lnTo>
                <a:lnTo>
                  <a:pt x="16377336" y="990600"/>
                </a:lnTo>
                <a:lnTo>
                  <a:pt x="15620099" y="990600"/>
                </a:lnTo>
                <a:lnTo>
                  <a:pt x="15580614" y="977900"/>
                </a:lnTo>
                <a:lnTo>
                  <a:pt x="14987092" y="977900"/>
                </a:lnTo>
                <a:lnTo>
                  <a:pt x="14952421" y="965200"/>
                </a:lnTo>
                <a:lnTo>
                  <a:pt x="14601736" y="965200"/>
                </a:lnTo>
                <a:lnTo>
                  <a:pt x="14542478" y="952500"/>
                </a:lnTo>
                <a:lnTo>
                  <a:pt x="14303401" y="952500"/>
                </a:lnTo>
                <a:lnTo>
                  <a:pt x="14243139" y="939800"/>
                </a:lnTo>
                <a:lnTo>
                  <a:pt x="14061326" y="939800"/>
                </a:lnTo>
                <a:lnTo>
                  <a:pt x="14000391" y="927100"/>
                </a:lnTo>
                <a:lnTo>
                  <a:pt x="13816686" y="927100"/>
                </a:lnTo>
                <a:lnTo>
                  <a:pt x="13755180" y="914400"/>
                </a:lnTo>
                <a:lnTo>
                  <a:pt x="13631774" y="914400"/>
                </a:lnTo>
                <a:lnTo>
                  <a:pt x="13569899" y="901700"/>
                </a:lnTo>
                <a:lnTo>
                  <a:pt x="13383641" y="901700"/>
                </a:lnTo>
                <a:lnTo>
                  <a:pt x="13321373" y="889000"/>
                </a:lnTo>
                <a:lnTo>
                  <a:pt x="13196583" y="889000"/>
                </a:lnTo>
                <a:lnTo>
                  <a:pt x="13134086" y="876300"/>
                </a:lnTo>
                <a:lnTo>
                  <a:pt x="13008915" y="876300"/>
                </a:lnTo>
                <a:lnTo>
                  <a:pt x="12946253" y="863600"/>
                </a:lnTo>
                <a:lnTo>
                  <a:pt x="12820803" y="863600"/>
                </a:lnTo>
                <a:lnTo>
                  <a:pt x="12758026" y="850900"/>
                </a:lnTo>
                <a:lnTo>
                  <a:pt x="12632411" y="850900"/>
                </a:lnTo>
                <a:lnTo>
                  <a:pt x="12569584" y="838200"/>
                </a:lnTo>
                <a:lnTo>
                  <a:pt x="12506757" y="838200"/>
                </a:lnTo>
                <a:lnTo>
                  <a:pt x="12443930" y="825500"/>
                </a:lnTo>
                <a:lnTo>
                  <a:pt x="12318314" y="825500"/>
                </a:lnTo>
                <a:lnTo>
                  <a:pt x="12255538" y="812800"/>
                </a:lnTo>
                <a:lnTo>
                  <a:pt x="12192800" y="812800"/>
                </a:lnTo>
                <a:lnTo>
                  <a:pt x="12130088" y="800100"/>
                </a:lnTo>
                <a:lnTo>
                  <a:pt x="12004789" y="800100"/>
                </a:lnTo>
                <a:lnTo>
                  <a:pt x="11942229" y="787400"/>
                </a:lnTo>
                <a:lnTo>
                  <a:pt x="11879732" y="787400"/>
                </a:lnTo>
                <a:lnTo>
                  <a:pt x="11817287" y="774700"/>
                </a:lnTo>
                <a:lnTo>
                  <a:pt x="11692649" y="774700"/>
                </a:lnTo>
                <a:lnTo>
                  <a:pt x="11630470" y="762000"/>
                </a:lnTo>
                <a:lnTo>
                  <a:pt x="11568367" y="762000"/>
                </a:lnTo>
                <a:lnTo>
                  <a:pt x="11506378" y="749300"/>
                </a:lnTo>
                <a:lnTo>
                  <a:pt x="11382718" y="749300"/>
                </a:lnTo>
                <a:lnTo>
                  <a:pt x="11321059" y="736600"/>
                </a:lnTo>
                <a:lnTo>
                  <a:pt x="11259541" y="736600"/>
                </a:lnTo>
                <a:lnTo>
                  <a:pt x="11198149" y="723900"/>
                </a:lnTo>
                <a:lnTo>
                  <a:pt x="11136897" y="723900"/>
                </a:lnTo>
                <a:lnTo>
                  <a:pt x="11075797" y="711200"/>
                </a:lnTo>
                <a:lnTo>
                  <a:pt x="11014850" y="711200"/>
                </a:lnTo>
                <a:lnTo>
                  <a:pt x="10954055" y="698500"/>
                </a:lnTo>
                <a:lnTo>
                  <a:pt x="10832986" y="698500"/>
                </a:lnTo>
                <a:lnTo>
                  <a:pt x="10772712" y="685800"/>
                </a:lnTo>
                <a:lnTo>
                  <a:pt x="10712628" y="685800"/>
                </a:lnTo>
                <a:lnTo>
                  <a:pt x="10652735" y="673100"/>
                </a:lnTo>
                <a:lnTo>
                  <a:pt x="10593045" y="673100"/>
                </a:lnTo>
                <a:lnTo>
                  <a:pt x="10533558" y="660400"/>
                </a:lnTo>
                <a:lnTo>
                  <a:pt x="10474287" y="660400"/>
                </a:lnTo>
                <a:lnTo>
                  <a:pt x="10415232" y="647700"/>
                </a:lnTo>
                <a:lnTo>
                  <a:pt x="10297808" y="647700"/>
                </a:lnTo>
                <a:lnTo>
                  <a:pt x="10239451" y="635000"/>
                </a:lnTo>
                <a:lnTo>
                  <a:pt x="10181336" y="635000"/>
                </a:lnTo>
                <a:lnTo>
                  <a:pt x="10123475" y="622300"/>
                </a:lnTo>
                <a:lnTo>
                  <a:pt x="10065880" y="622300"/>
                </a:lnTo>
                <a:lnTo>
                  <a:pt x="10008540" y="609600"/>
                </a:lnTo>
                <a:lnTo>
                  <a:pt x="9951466" y="609600"/>
                </a:lnTo>
                <a:lnTo>
                  <a:pt x="9894684" y="596900"/>
                </a:lnTo>
                <a:lnTo>
                  <a:pt x="9838182" y="596900"/>
                </a:lnTo>
                <a:lnTo>
                  <a:pt x="9781959" y="584200"/>
                </a:lnTo>
                <a:lnTo>
                  <a:pt x="9726054" y="584200"/>
                </a:lnTo>
                <a:lnTo>
                  <a:pt x="9184691" y="520700"/>
                </a:lnTo>
                <a:lnTo>
                  <a:pt x="9080652" y="520700"/>
                </a:lnTo>
                <a:lnTo>
                  <a:pt x="8490356" y="444500"/>
                </a:lnTo>
                <a:lnTo>
                  <a:pt x="8398116" y="444500"/>
                </a:lnTo>
                <a:lnTo>
                  <a:pt x="8048688" y="393700"/>
                </a:lnTo>
                <a:lnTo>
                  <a:pt x="7696022" y="355600"/>
                </a:lnTo>
                <a:lnTo>
                  <a:pt x="7588771" y="342900"/>
                </a:lnTo>
                <a:lnTo>
                  <a:pt x="7329881" y="317500"/>
                </a:lnTo>
                <a:lnTo>
                  <a:pt x="7189241" y="292100"/>
                </a:lnTo>
                <a:lnTo>
                  <a:pt x="7043306" y="279400"/>
                </a:lnTo>
                <a:lnTo>
                  <a:pt x="6791198" y="241300"/>
                </a:lnTo>
                <a:lnTo>
                  <a:pt x="6448933" y="203200"/>
                </a:lnTo>
                <a:lnTo>
                  <a:pt x="6255156" y="177800"/>
                </a:lnTo>
                <a:lnTo>
                  <a:pt x="6206896" y="177800"/>
                </a:lnTo>
                <a:lnTo>
                  <a:pt x="6158687" y="165100"/>
                </a:lnTo>
                <a:lnTo>
                  <a:pt x="6110541" y="165100"/>
                </a:lnTo>
                <a:lnTo>
                  <a:pt x="6062459" y="152400"/>
                </a:lnTo>
                <a:lnTo>
                  <a:pt x="6014428" y="152400"/>
                </a:lnTo>
                <a:lnTo>
                  <a:pt x="5966447" y="139700"/>
                </a:lnTo>
                <a:lnTo>
                  <a:pt x="5870638" y="139700"/>
                </a:lnTo>
                <a:lnTo>
                  <a:pt x="5822797" y="127000"/>
                </a:lnTo>
                <a:lnTo>
                  <a:pt x="5775007" y="127000"/>
                </a:lnTo>
                <a:lnTo>
                  <a:pt x="5727243" y="114300"/>
                </a:lnTo>
                <a:lnTo>
                  <a:pt x="5679516" y="114300"/>
                </a:lnTo>
                <a:lnTo>
                  <a:pt x="5631815" y="101600"/>
                </a:lnTo>
                <a:lnTo>
                  <a:pt x="5536501" y="101600"/>
                </a:lnTo>
                <a:lnTo>
                  <a:pt x="5488889" y="88900"/>
                </a:lnTo>
                <a:lnTo>
                  <a:pt x="5441289" y="88900"/>
                </a:lnTo>
                <a:lnTo>
                  <a:pt x="5393702" y="76200"/>
                </a:lnTo>
                <a:lnTo>
                  <a:pt x="5298567" y="76200"/>
                </a:lnTo>
                <a:lnTo>
                  <a:pt x="5251018" y="63500"/>
                </a:lnTo>
                <a:lnTo>
                  <a:pt x="5155920" y="63500"/>
                </a:lnTo>
                <a:lnTo>
                  <a:pt x="5108372" y="50800"/>
                </a:lnTo>
                <a:lnTo>
                  <a:pt x="5013261" y="50800"/>
                </a:lnTo>
                <a:lnTo>
                  <a:pt x="4965687" y="38100"/>
                </a:lnTo>
                <a:lnTo>
                  <a:pt x="4822876" y="38100"/>
                </a:lnTo>
                <a:lnTo>
                  <a:pt x="4775238" y="25400"/>
                </a:lnTo>
                <a:lnTo>
                  <a:pt x="4632134" y="25400"/>
                </a:lnTo>
                <a:lnTo>
                  <a:pt x="4584370" y="12700"/>
                </a:lnTo>
                <a:lnTo>
                  <a:pt x="4344936" y="12700"/>
                </a:lnTo>
                <a:lnTo>
                  <a:pt x="4296905" y="0"/>
                </a:lnTo>
                <a:lnTo>
                  <a:pt x="3518827" y="0"/>
                </a:lnTo>
                <a:lnTo>
                  <a:pt x="3469449" y="12700"/>
                </a:lnTo>
                <a:lnTo>
                  <a:pt x="3270847" y="12700"/>
                </a:lnTo>
                <a:lnTo>
                  <a:pt x="3220897" y="25400"/>
                </a:lnTo>
                <a:lnTo>
                  <a:pt x="3070352" y="25400"/>
                </a:lnTo>
                <a:lnTo>
                  <a:pt x="3019907" y="38100"/>
                </a:lnTo>
                <a:lnTo>
                  <a:pt x="2918625" y="38100"/>
                </a:lnTo>
                <a:lnTo>
                  <a:pt x="2867774" y="50800"/>
                </a:lnTo>
                <a:lnTo>
                  <a:pt x="2816783" y="50800"/>
                </a:lnTo>
                <a:lnTo>
                  <a:pt x="2765653" y="63500"/>
                </a:lnTo>
                <a:lnTo>
                  <a:pt x="2714371" y="63500"/>
                </a:lnTo>
                <a:lnTo>
                  <a:pt x="2662936" y="76200"/>
                </a:lnTo>
                <a:lnTo>
                  <a:pt x="2611348" y="76200"/>
                </a:lnTo>
                <a:lnTo>
                  <a:pt x="2559596" y="88900"/>
                </a:lnTo>
                <a:lnTo>
                  <a:pt x="2507691" y="88900"/>
                </a:lnTo>
                <a:lnTo>
                  <a:pt x="2455621" y="101600"/>
                </a:lnTo>
                <a:lnTo>
                  <a:pt x="2403398" y="101600"/>
                </a:lnTo>
                <a:lnTo>
                  <a:pt x="2350986" y="114300"/>
                </a:lnTo>
                <a:lnTo>
                  <a:pt x="2298420" y="114300"/>
                </a:lnTo>
                <a:lnTo>
                  <a:pt x="2139632" y="152400"/>
                </a:lnTo>
                <a:lnTo>
                  <a:pt x="2086343" y="152400"/>
                </a:lnTo>
                <a:lnTo>
                  <a:pt x="1925345" y="190500"/>
                </a:lnTo>
                <a:lnTo>
                  <a:pt x="1871294" y="190500"/>
                </a:lnTo>
                <a:lnTo>
                  <a:pt x="1319326" y="317500"/>
                </a:lnTo>
                <a:lnTo>
                  <a:pt x="1259052" y="342900"/>
                </a:lnTo>
                <a:lnTo>
                  <a:pt x="1081239" y="381000"/>
                </a:lnTo>
                <a:lnTo>
                  <a:pt x="1022972" y="406400"/>
                </a:lnTo>
                <a:lnTo>
                  <a:pt x="907986" y="431800"/>
                </a:lnTo>
                <a:lnTo>
                  <a:pt x="851268" y="457200"/>
                </a:lnTo>
                <a:lnTo>
                  <a:pt x="739381" y="482600"/>
                </a:lnTo>
                <a:lnTo>
                  <a:pt x="684225" y="508000"/>
                </a:lnTo>
                <a:lnTo>
                  <a:pt x="629577" y="520700"/>
                </a:lnTo>
                <a:lnTo>
                  <a:pt x="575475" y="546100"/>
                </a:lnTo>
                <a:lnTo>
                  <a:pt x="468833" y="571500"/>
                </a:lnTo>
                <a:lnTo>
                  <a:pt x="416318" y="596900"/>
                </a:lnTo>
                <a:lnTo>
                  <a:pt x="364324" y="609600"/>
                </a:lnTo>
                <a:lnTo>
                  <a:pt x="312889" y="635000"/>
                </a:lnTo>
                <a:lnTo>
                  <a:pt x="261975" y="647700"/>
                </a:lnTo>
                <a:lnTo>
                  <a:pt x="211620" y="673100"/>
                </a:lnTo>
                <a:lnTo>
                  <a:pt x="112522" y="698500"/>
                </a:lnTo>
                <a:lnTo>
                  <a:pt x="63804" y="723900"/>
                </a:lnTo>
                <a:lnTo>
                  <a:pt x="15633" y="736600"/>
                </a:lnTo>
                <a:lnTo>
                  <a:pt x="0" y="749300"/>
                </a:lnTo>
                <a:lnTo>
                  <a:pt x="0" y="1320800"/>
                </a:lnTo>
                <a:lnTo>
                  <a:pt x="20104088" y="1320800"/>
                </a:lnTo>
                <a:lnTo>
                  <a:pt x="20104088" y="990600"/>
                </a:lnTo>
                <a:lnTo>
                  <a:pt x="20104088" y="74930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p22"/>
          <p:cNvGrpSpPr/>
          <p:nvPr/>
        </p:nvGrpSpPr>
        <p:grpSpPr>
          <a:xfrm>
            <a:off x="5164258" y="2121541"/>
            <a:ext cx="1019162" cy="1023924"/>
            <a:chOff x="11355008" y="4664779"/>
            <a:chExt cx="2240901" cy="2251371"/>
          </a:xfrm>
        </p:grpSpPr>
        <p:sp>
          <p:nvSpPr>
            <p:cNvPr id="196" name="Google Shape;196;p22"/>
            <p:cNvSpPr/>
            <p:nvPr/>
          </p:nvSpPr>
          <p:spPr>
            <a:xfrm>
              <a:off x="11375950" y="4696191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2"/>
            <p:cNvSpPr/>
            <p:nvPr/>
          </p:nvSpPr>
          <p:spPr>
            <a:xfrm>
              <a:off x="11375950" y="4696191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2"/>
            <p:cNvSpPr/>
            <p:nvPr/>
          </p:nvSpPr>
          <p:spPr>
            <a:xfrm>
              <a:off x="11355008" y="4664779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2"/>
            <p:cNvSpPr/>
            <p:nvPr/>
          </p:nvSpPr>
          <p:spPr>
            <a:xfrm>
              <a:off x="11355008" y="4664779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2CD2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2"/>
            <p:cNvSpPr/>
            <p:nvPr/>
          </p:nvSpPr>
          <p:spPr>
            <a:xfrm>
              <a:off x="11691980" y="4888797"/>
              <a:ext cx="1566948" cy="1911704"/>
            </a:xfrm>
            <a:custGeom>
              <a:rect b="b" l="l" r="r" t="t"/>
              <a:pathLst>
                <a:path extrusionOk="0" h="1300479" w="1109344">
                  <a:moveTo>
                    <a:pt x="61937" y="874534"/>
                  </a:moveTo>
                  <a:lnTo>
                    <a:pt x="60032" y="873861"/>
                  </a:lnTo>
                  <a:lnTo>
                    <a:pt x="609" y="1186319"/>
                  </a:lnTo>
                  <a:lnTo>
                    <a:pt x="0" y="1193825"/>
                  </a:lnTo>
                  <a:lnTo>
                    <a:pt x="1524" y="1200188"/>
                  </a:lnTo>
                  <a:lnTo>
                    <a:pt x="5727" y="1204849"/>
                  </a:lnTo>
                  <a:lnTo>
                    <a:pt x="13169" y="1207249"/>
                  </a:lnTo>
                  <a:lnTo>
                    <a:pt x="24345" y="1208582"/>
                  </a:lnTo>
                  <a:lnTo>
                    <a:pt x="29006" y="1201318"/>
                  </a:lnTo>
                  <a:lnTo>
                    <a:pt x="30226" y="1191221"/>
                  </a:lnTo>
                  <a:lnTo>
                    <a:pt x="30454" y="1188085"/>
                  </a:lnTo>
                  <a:lnTo>
                    <a:pt x="61937" y="874534"/>
                  </a:lnTo>
                  <a:close/>
                </a:path>
                <a:path extrusionOk="0" h="1300479" w="1109344">
                  <a:moveTo>
                    <a:pt x="125285" y="1295527"/>
                  </a:moveTo>
                  <a:lnTo>
                    <a:pt x="123164" y="1265021"/>
                  </a:lnTo>
                  <a:lnTo>
                    <a:pt x="121272" y="1244638"/>
                  </a:lnTo>
                  <a:lnTo>
                    <a:pt x="117170" y="1203883"/>
                  </a:lnTo>
                  <a:lnTo>
                    <a:pt x="113893" y="1203871"/>
                  </a:lnTo>
                  <a:lnTo>
                    <a:pt x="99834" y="1261300"/>
                  </a:lnTo>
                  <a:lnTo>
                    <a:pt x="93256" y="1289926"/>
                  </a:lnTo>
                  <a:lnTo>
                    <a:pt x="97548" y="1297266"/>
                  </a:lnTo>
                  <a:lnTo>
                    <a:pt x="117208" y="1300162"/>
                  </a:lnTo>
                  <a:lnTo>
                    <a:pt x="125285" y="1295527"/>
                  </a:lnTo>
                  <a:close/>
                </a:path>
                <a:path extrusionOk="0" h="1300479" w="1109344">
                  <a:moveTo>
                    <a:pt x="137261" y="897229"/>
                  </a:moveTo>
                  <a:lnTo>
                    <a:pt x="135077" y="897420"/>
                  </a:lnTo>
                  <a:lnTo>
                    <a:pt x="107480" y="1133779"/>
                  </a:lnTo>
                  <a:lnTo>
                    <a:pt x="107391" y="1141349"/>
                  </a:lnTo>
                  <a:lnTo>
                    <a:pt x="109347" y="1147597"/>
                  </a:lnTo>
                  <a:lnTo>
                    <a:pt x="113830" y="1151966"/>
                  </a:lnTo>
                  <a:lnTo>
                    <a:pt x="121335" y="1153871"/>
                  </a:lnTo>
                  <a:lnTo>
                    <a:pt x="128981" y="1152779"/>
                  </a:lnTo>
                  <a:lnTo>
                    <a:pt x="133883" y="1148930"/>
                  </a:lnTo>
                  <a:lnTo>
                    <a:pt x="136499" y="1142936"/>
                  </a:lnTo>
                  <a:lnTo>
                    <a:pt x="137261" y="1135380"/>
                  </a:lnTo>
                  <a:lnTo>
                    <a:pt x="137261" y="897229"/>
                  </a:lnTo>
                  <a:close/>
                </a:path>
                <a:path extrusionOk="0" h="1300479" w="1109344">
                  <a:moveTo>
                    <a:pt x="230873" y="933450"/>
                  </a:moveTo>
                  <a:lnTo>
                    <a:pt x="230200" y="926045"/>
                  </a:lnTo>
                  <a:lnTo>
                    <a:pt x="212458" y="850277"/>
                  </a:lnTo>
                  <a:lnTo>
                    <a:pt x="209626" y="850265"/>
                  </a:lnTo>
                  <a:lnTo>
                    <a:pt x="199402" y="927862"/>
                  </a:lnTo>
                  <a:lnTo>
                    <a:pt x="199097" y="935647"/>
                  </a:lnTo>
                  <a:lnTo>
                    <a:pt x="213525" y="943203"/>
                  </a:lnTo>
                  <a:lnTo>
                    <a:pt x="219087" y="942441"/>
                  </a:lnTo>
                  <a:lnTo>
                    <a:pt x="230873" y="933450"/>
                  </a:lnTo>
                  <a:close/>
                </a:path>
                <a:path extrusionOk="0" h="1300479" w="1109344">
                  <a:moveTo>
                    <a:pt x="251434" y="1261148"/>
                  </a:moveTo>
                  <a:lnTo>
                    <a:pt x="251040" y="1253286"/>
                  </a:lnTo>
                  <a:lnTo>
                    <a:pt x="221399" y="1003147"/>
                  </a:lnTo>
                  <a:lnTo>
                    <a:pt x="219113" y="1003274"/>
                  </a:lnTo>
                  <a:lnTo>
                    <a:pt x="218732" y="1008354"/>
                  </a:lnTo>
                  <a:lnTo>
                    <a:pt x="222021" y="1255318"/>
                  </a:lnTo>
                  <a:lnTo>
                    <a:pt x="222681" y="1263243"/>
                  </a:lnTo>
                  <a:lnTo>
                    <a:pt x="225018" y="1269796"/>
                  </a:lnTo>
                  <a:lnTo>
                    <a:pt x="229831" y="1274114"/>
                  </a:lnTo>
                  <a:lnTo>
                    <a:pt x="237921" y="1275308"/>
                  </a:lnTo>
                  <a:lnTo>
                    <a:pt x="245859" y="1273022"/>
                  </a:lnTo>
                  <a:lnTo>
                    <a:pt x="250037" y="1268018"/>
                  </a:lnTo>
                  <a:lnTo>
                    <a:pt x="251434" y="1261148"/>
                  </a:lnTo>
                  <a:close/>
                </a:path>
                <a:path extrusionOk="0" h="1300479" w="1109344">
                  <a:moveTo>
                    <a:pt x="334352" y="764273"/>
                  </a:moveTo>
                  <a:lnTo>
                    <a:pt x="332181" y="711327"/>
                  </a:lnTo>
                  <a:lnTo>
                    <a:pt x="291858" y="689775"/>
                  </a:lnTo>
                  <a:lnTo>
                    <a:pt x="74041" y="689838"/>
                  </a:lnTo>
                  <a:lnTo>
                    <a:pt x="38265" y="708952"/>
                  </a:lnTo>
                  <a:lnTo>
                    <a:pt x="36245" y="733107"/>
                  </a:lnTo>
                  <a:lnTo>
                    <a:pt x="36309" y="771906"/>
                  </a:lnTo>
                  <a:lnTo>
                    <a:pt x="65925" y="801992"/>
                  </a:lnTo>
                  <a:lnTo>
                    <a:pt x="185039" y="802005"/>
                  </a:lnTo>
                  <a:lnTo>
                    <a:pt x="307301" y="801928"/>
                  </a:lnTo>
                  <a:lnTo>
                    <a:pt x="334352" y="764273"/>
                  </a:lnTo>
                  <a:close/>
                </a:path>
                <a:path extrusionOk="0" h="1300479" w="1109344">
                  <a:moveTo>
                    <a:pt x="365671" y="1243876"/>
                  </a:moveTo>
                  <a:lnTo>
                    <a:pt x="363181" y="1227772"/>
                  </a:lnTo>
                  <a:lnTo>
                    <a:pt x="296938" y="891362"/>
                  </a:lnTo>
                  <a:lnTo>
                    <a:pt x="295008" y="891603"/>
                  </a:lnTo>
                  <a:lnTo>
                    <a:pt x="295287" y="896734"/>
                  </a:lnTo>
                  <a:lnTo>
                    <a:pt x="295287" y="901890"/>
                  </a:lnTo>
                  <a:lnTo>
                    <a:pt x="336194" y="1249121"/>
                  </a:lnTo>
                  <a:lnTo>
                    <a:pt x="341363" y="1255560"/>
                  </a:lnTo>
                  <a:lnTo>
                    <a:pt x="363816" y="1252397"/>
                  </a:lnTo>
                  <a:lnTo>
                    <a:pt x="365671" y="1243876"/>
                  </a:lnTo>
                  <a:close/>
                </a:path>
                <a:path extrusionOk="0" h="1300479" w="1109344">
                  <a:moveTo>
                    <a:pt x="793381" y="90081"/>
                  </a:moveTo>
                  <a:lnTo>
                    <a:pt x="773137" y="56451"/>
                  </a:lnTo>
                  <a:lnTo>
                    <a:pt x="746366" y="50774"/>
                  </a:lnTo>
                  <a:lnTo>
                    <a:pt x="689229" y="54737"/>
                  </a:lnTo>
                  <a:lnTo>
                    <a:pt x="624497" y="59702"/>
                  </a:lnTo>
                  <a:lnTo>
                    <a:pt x="621576" y="58445"/>
                  </a:lnTo>
                  <a:lnTo>
                    <a:pt x="601116" y="13144"/>
                  </a:lnTo>
                  <a:lnTo>
                    <a:pt x="565137" y="0"/>
                  </a:lnTo>
                  <a:lnTo>
                    <a:pt x="545706" y="3251"/>
                  </a:lnTo>
                  <a:lnTo>
                    <a:pt x="529488" y="12763"/>
                  </a:lnTo>
                  <a:lnTo>
                    <a:pt x="517359" y="27978"/>
                  </a:lnTo>
                  <a:lnTo>
                    <a:pt x="510197" y="48323"/>
                  </a:lnTo>
                  <a:lnTo>
                    <a:pt x="508393" y="57696"/>
                  </a:lnTo>
                  <a:lnTo>
                    <a:pt x="505599" y="59880"/>
                  </a:lnTo>
                  <a:lnTo>
                    <a:pt x="466496" y="56756"/>
                  </a:lnTo>
                  <a:lnTo>
                    <a:pt x="377278" y="50571"/>
                  </a:lnTo>
                  <a:lnTo>
                    <a:pt x="368858" y="50609"/>
                  </a:lnTo>
                  <a:lnTo>
                    <a:pt x="333717" y="84124"/>
                  </a:lnTo>
                  <a:lnTo>
                    <a:pt x="332892" y="97599"/>
                  </a:lnTo>
                  <a:lnTo>
                    <a:pt x="336257" y="110871"/>
                  </a:lnTo>
                  <a:lnTo>
                    <a:pt x="343496" y="122834"/>
                  </a:lnTo>
                  <a:lnTo>
                    <a:pt x="353301" y="131229"/>
                  </a:lnTo>
                  <a:lnTo>
                    <a:pt x="365531" y="135940"/>
                  </a:lnTo>
                  <a:lnTo>
                    <a:pt x="380022" y="136829"/>
                  </a:lnTo>
                  <a:lnTo>
                    <a:pt x="468058" y="130759"/>
                  </a:lnTo>
                  <a:lnTo>
                    <a:pt x="506437" y="127749"/>
                  </a:lnTo>
                  <a:lnTo>
                    <a:pt x="509587" y="130060"/>
                  </a:lnTo>
                  <a:lnTo>
                    <a:pt x="508965" y="150202"/>
                  </a:lnTo>
                  <a:lnTo>
                    <a:pt x="509079" y="183159"/>
                  </a:lnTo>
                  <a:lnTo>
                    <a:pt x="509206" y="217297"/>
                  </a:lnTo>
                  <a:lnTo>
                    <a:pt x="508596" y="237477"/>
                  </a:lnTo>
                  <a:lnTo>
                    <a:pt x="511467" y="240563"/>
                  </a:lnTo>
                  <a:lnTo>
                    <a:pt x="542429" y="240157"/>
                  </a:lnTo>
                  <a:lnTo>
                    <a:pt x="586371" y="240157"/>
                  </a:lnTo>
                  <a:lnTo>
                    <a:pt x="617753" y="240588"/>
                  </a:lnTo>
                  <a:lnTo>
                    <a:pt x="621093" y="237832"/>
                  </a:lnTo>
                  <a:lnTo>
                    <a:pt x="620674" y="206108"/>
                  </a:lnTo>
                  <a:lnTo>
                    <a:pt x="620725" y="162166"/>
                  </a:lnTo>
                  <a:lnTo>
                    <a:pt x="620356" y="130505"/>
                  </a:lnTo>
                  <a:lnTo>
                    <a:pt x="623049" y="127698"/>
                  </a:lnTo>
                  <a:lnTo>
                    <a:pt x="661962" y="130848"/>
                  </a:lnTo>
                  <a:lnTo>
                    <a:pt x="748817" y="137058"/>
                  </a:lnTo>
                  <a:lnTo>
                    <a:pt x="787654" y="116243"/>
                  </a:lnTo>
                  <a:lnTo>
                    <a:pt x="792505" y="103530"/>
                  </a:lnTo>
                  <a:lnTo>
                    <a:pt x="793381" y="90081"/>
                  </a:lnTo>
                  <a:close/>
                </a:path>
                <a:path extrusionOk="0" h="1300479" w="1109344">
                  <a:moveTo>
                    <a:pt x="898220" y="333679"/>
                  </a:moveTo>
                  <a:lnTo>
                    <a:pt x="894905" y="330720"/>
                  </a:lnTo>
                  <a:lnTo>
                    <a:pt x="850265" y="331139"/>
                  </a:lnTo>
                  <a:lnTo>
                    <a:pt x="748995" y="331114"/>
                  </a:lnTo>
                  <a:lnTo>
                    <a:pt x="732828" y="330682"/>
                  </a:lnTo>
                  <a:lnTo>
                    <a:pt x="724509" y="327634"/>
                  </a:lnTo>
                  <a:lnTo>
                    <a:pt x="721410" y="319366"/>
                  </a:lnTo>
                  <a:lnTo>
                    <a:pt x="720890" y="303276"/>
                  </a:lnTo>
                  <a:lnTo>
                    <a:pt x="718794" y="285140"/>
                  </a:lnTo>
                  <a:lnTo>
                    <a:pt x="712177" y="273177"/>
                  </a:lnTo>
                  <a:lnTo>
                    <a:pt x="700227" y="266585"/>
                  </a:lnTo>
                  <a:lnTo>
                    <a:pt x="682091" y="264553"/>
                  </a:lnTo>
                  <a:lnTo>
                    <a:pt x="451307" y="264541"/>
                  </a:lnTo>
                  <a:lnTo>
                    <a:pt x="430364" y="266407"/>
                  </a:lnTo>
                  <a:lnTo>
                    <a:pt x="417385" y="273113"/>
                  </a:lnTo>
                  <a:lnTo>
                    <a:pt x="410768" y="286258"/>
                  </a:lnTo>
                  <a:lnTo>
                    <a:pt x="408889" y="307479"/>
                  </a:lnTo>
                  <a:lnTo>
                    <a:pt x="408876" y="309575"/>
                  </a:lnTo>
                  <a:lnTo>
                    <a:pt x="408533" y="311721"/>
                  </a:lnTo>
                  <a:lnTo>
                    <a:pt x="408901" y="313753"/>
                  </a:lnTo>
                  <a:lnTo>
                    <a:pt x="409155" y="322999"/>
                  </a:lnTo>
                  <a:lnTo>
                    <a:pt x="405942" y="328472"/>
                  </a:lnTo>
                  <a:lnTo>
                    <a:pt x="399656" y="331000"/>
                  </a:lnTo>
                  <a:lnTo>
                    <a:pt x="390677" y="331355"/>
                  </a:lnTo>
                  <a:lnTo>
                    <a:pt x="367919" y="330987"/>
                  </a:lnTo>
                  <a:lnTo>
                    <a:pt x="345198" y="331863"/>
                  </a:lnTo>
                  <a:lnTo>
                    <a:pt x="300012" y="337375"/>
                  </a:lnTo>
                  <a:lnTo>
                    <a:pt x="246329" y="351205"/>
                  </a:lnTo>
                  <a:lnTo>
                    <a:pt x="197840" y="373519"/>
                  </a:lnTo>
                  <a:lnTo>
                    <a:pt x="155321" y="405472"/>
                  </a:lnTo>
                  <a:lnTo>
                    <a:pt x="119570" y="448259"/>
                  </a:lnTo>
                  <a:lnTo>
                    <a:pt x="93916" y="496722"/>
                  </a:lnTo>
                  <a:lnTo>
                    <a:pt x="77939" y="547674"/>
                  </a:lnTo>
                  <a:lnTo>
                    <a:pt x="69824" y="600633"/>
                  </a:lnTo>
                  <a:lnTo>
                    <a:pt x="67767" y="655116"/>
                  </a:lnTo>
                  <a:lnTo>
                    <a:pt x="67830" y="665416"/>
                  </a:lnTo>
                  <a:lnTo>
                    <a:pt x="73444" y="665530"/>
                  </a:lnTo>
                  <a:lnTo>
                    <a:pt x="302272" y="665657"/>
                  </a:lnTo>
                  <a:lnTo>
                    <a:pt x="305066" y="662813"/>
                  </a:lnTo>
                  <a:lnTo>
                    <a:pt x="305447" y="653173"/>
                  </a:lnTo>
                  <a:lnTo>
                    <a:pt x="311912" y="618299"/>
                  </a:lnTo>
                  <a:lnTo>
                    <a:pt x="328079" y="593432"/>
                  </a:lnTo>
                  <a:lnTo>
                    <a:pt x="353898" y="578535"/>
                  </a:lnTo>
                  <a:lnTo>
                    <a:pt x="389318" y="573557"/>
                  </a:lnTo>
                  <a:lnTo>
                    <a:pt x="631101" y="573532"/>
                  </a:lnTo>
                  <a:lnTo>
                    <a:pt x="894486" y="573773"/>
                  </a:lnTo>
                  <a:lnTo>
                    <a:pt x="898220" y="571131"/>
                  </a:lnTo>
                  <a:lnTo>
                    <a:pt x="897877" y="506107"/>
                  </a:lnTo>
                  <a:lnTo>
                    <a:pt x="897864" y="398564"/>
                  </a:lnTo>
                  <a:lnTo>
                    <a:pt x="898220" y="333679"/>
                  </a:lnTo>
                  <a:close/>
                </a:path>
                <a:path extrusionOk="0" h="1300479" w="1109344">
                  <a:moveTo>
                    <a:pt x="1109040" y="673684"/>
                  </a:moveTo>
                  <a:lnTo>
                    <a:pt x="1108557" y="609739"/>
                  </a:lnTo>
                  <a:lnTo>
                    <a:pt x="1108583" y="457911"/>
                  </a:lnTo>
                  <a:lnTo>
                    <a:pt x="1108583" y="304914"/>
                  </a:lnTo>
                  <a:lnTo>
                    <a:pt x="1108900" y="242900"/>
                  </a:lnTo>
                  <a:lnTo>
                    <a:pt x="1105636" y="239776"/>
                  </a:lnTo>
                  <a:lnTo>
                    <a:pt x="1061377" y="240182"/>
                  </a:lnTo>
                  <a:lnTo>
                    <a:pt x="961339" y="240207"/>
                  </a:lnTo>
                  <a:lnTo>
                    <a:pt x="925271" y="261937"/>
                  </a:lnTo>
                  <a:lnTo>
                    <a:pt x="922845" y="636689"/>
                  </a:lnTo>
                  <a:lnTo>
                    <a:pt x="925182" y="654342"/>
                  </a:lnTo>
                  <a:lnTo>
                    <a:pt x="932332" y="666635"/>
                  </a:lnTo>
                  <a:lnTo>
                    <a:pt x="944537" y="673836"/>
                  </a:lnTo>
                  <a:lnTo>
                    <a:pt x="962025" y="676224"/>
                  </a:lnTo>
                  <a:lnTo>
                    <a:pt x="1059713" y="676198"/>
                  </a:lnTo>
                  <a:lnTo>
                    <a:pt x="1105077" y="676808"/>
                  </a:lnTo>
                  <a:lnTo>
                    <a:pt x="1109040" y="673684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" name="Google Shape;201;p22"/>
          <p:cNvGrpSpPr/>
          <p:nvPr/>
        </p:nvGrpSpPr>
        <p:grpSpPr>
          <a:xfrm>
            <a:off x="6931019" y="2121541"/>
            <a:ext cx="1019161" cy="1023924"/>
            <a:chOff x="15239707" y="4664779"/>
            <a:chExt cx="2240900" cy="2251371"/>
          </a:xfrm>
        </p:grpSpPr>
        <p:sp>
          <p:nvSpPr>
            <p:cNvPr id="202" name="Google Shape;202;p22"/>
            <p:cNvSpPr/>
            <p:nvPr/>
          </p:nvSpPr>
          <p:spPr>
            <a:xfrm>
              <a:off x="15260648" y="4696191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2"/>
            <p:cNvSpPr/>
            <p:nvPr/>
          </p:nvSpPr>
          <p:spPr>
            <a:xfrm>
              <a:off x="15260648" y="4696191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2"/>
            <p:cNvSpPr/>
            <p:nvPr/>
          </p:nvSpPr>
          <p:spPr>
            <a:xfrm>
              <a:off x="15239707" y="4664779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2"/>
            <p:cNvSpPr/>
            <p:nvPr/>
          </p:nvSpPr>
          <p:spPr>
            <a:xfrm>
              <a:off x="15239707" y="4664779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2CD2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22"/>
          <p:cNvGrpSpPr/>
          <p:nvPr/>
        </p:nvGrpSpPr>
        <p:grpSpPr>
          <a:xfrm>
            <a:off x="3397497" y="2121541"/>
            <a:ext cx="1019161" cy="1023924"/>
            <a:chOff x="7470310" y="4664779"/>
            <a:chExt cx="2240900" cy="2251371"/>
          </a:xfrm>
        </p:grpSpPr>
        <p:sp>
          <p:nvSpPr>
            <p:cNvPr id="207" name="Google Shape;207;p22"/>
            <p:cNvSpPr/>
            <p:nvPr/>
          </p:nvSpPr>
          <p:spPr>
            <a:xfrm>
              <a:off x="7491251" y="4696191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2"/>
            <p:cNvSpPr/>
            <p:nvPr/>
          </p:nvSpPr>
          <p:spPr>
            <a:xfrm>
              <a:off x="7491251" y="4696191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2"/>
            <p:cNvSpPr/>
            <p:nvPr/>
          </p:nvSpPr>
          <p:spPr>
            <a:xfrm>
              <a:off x="7470310" y="4664779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2"/>
            <p:cNvSpPr/>
            <p:nvPr/>
          </p:nvSpPr>
          <p:spPr>
            <a:xfrm>
              <a:off x="7470310" y="4664779"/>
              <a:ext cx="2219959" cy="2219959"/>
            </a:xfrm>
            <a:custGeom>
              <a:rect b="b" l="l" r="r" t="t"/>
              <a:pathLst>
                <a:path extrusionOk="0" h="2219959" w="2219959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2CD2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22"/>
            <p:cNvSpPr/>
            <p:nvPr/>
          </p:nvSpPr>
          <p:spPr>
            <a:xfrm>
              <a:off x="7905941" y="5162149"/>
              <a:ext cx="1329054" cy="1255395"/>
            </a:xfrm>
            <a:custGeom>
              <a:rect b="b" l="l" r="r" t="t"/>
              <a:pathLst>
                <a:path extrusionOk="0" h="1255395" w="1329054">
                  <a:moveTo>
                    <a:pt x="423824" y="461899"/>
                  </a:moveTo>
                  <a:lnTo>
                    <a:pt x="420751" y="395706"/>
                  </a:lnTo>
                  <a:lnTo>
                    <a:pt x="412000" y="315696"/>
                  </a:lnTo>
                  <a:lnTo>
                    <a:pt x="405955" y="274472"/>
                  </a:lnTo>
                  <a:lnTo>
                    <a:pt x="398411" y="229006"/>
                  </a:lnTo>
                  <a:lnTo>
                    <a:pt x="389166" y="179552"/>
                  </a:lnTo>
                  <a:lnTo>
                    <a:pt x="377990" y="126352"/>
                  </a:lnTo>
                  <a:lnTo>
                    <a:pt x="364667" y="69672"/>
                  </a:lnTo>
                  <a:lnTo>
                    <a:pt x="349021" y="9753"/>
                  </a:lnTo>
                  <a:lnTo>
                    <a:pt x="346227" y="48463"/>
                  </a:lnTo>
                  <a:lnTo>
                    <a:pt x="340309" y="90817"/>
                  </a:lnTo>
                  <a:lnTo>
                    <a:pt x="330441" y="135953"/>
                  </a:lnTo>
                  <a:lnTo>
                    <a:pt x="315772" y="182968"/>
                  </a:lnTo>
                  <a:lnTo>
                    <a:pt x="295490" y="230974"/>
                  </a:lnTo>
                  <a:lnTo>
                    <a:pt x="268744" y="279095"/>
                  </a:lnTo>
                  <a:lnTo>
                    <a:pt x="229069" y="335902"/>
                  </a:lnTo>
                  <a:lnTo>
                    <a:pt x="197256" y="372059"/>
                  </a:lnTo>
                  <a:lnTo>
                    <a:pt x="156019" y="409689"/>
                  </a:lnTo>
                  <a:lnTo>
                    <a:pt x="113055" y="440334"/>
                  </a:lnTo>
                  <a:lnTo>
                    <a:pt x="79209" y="460387"/>
                  </a:lnTo>
                  <a:lnTo>
                    <a:pt x="51765" y="479513"/>
                  </a:lnTo>
                  <a:lnTo>
                    <a:pt x="28041" y="507390"/>
                  </a:lnTo>
                  <a:lnTo>
                    <a:pt x="5727" y="560019"/>
                  </a:lnTo>
                  <a:lnTo>
                    <a:pt x="0" y="609307"/>
                  </a:lnTo>
                  <a:lnTo>
                    <a:pt x="3048" y="647446"/>
                  </a:lnTo>
                  <a:lnTo>
                    <a:pt x="14732" y="688111"/>
                  </a:lnTo>
                  <a:lnTo>
                    <a:pt x="37274" y="729805"/>
                  </a:lnTo>
                  <a:lnTo>
                    <a:pt x="79019" y="775906"/>
                  </a:lnTo>
                  <a:lnTo>
                    <a:pt x="144310" y="810602"/>
                  </a:lnTo>
                  <a:lnTo>
                    <a:pt x="202565" y="818172"/>
                  </a:lnTo>
                  <a:lnTo>
                    <a:pt x="255549" y="811631"/>
                  </a:lnTo>
                  <a:lnTo>
                    <a:pt x="313016" y="785863"/>
                  </a:lnTo>
                  <a:lnTo>
                    <a:pt x="349618" y="752551"/>
                  </a:lnTo>
                  <a:lnTo>
                    <a:pt x="374624" y="712927"/>
                  </a:lnTo>
                  <a:lnTo>
                    <a:pt x="391896" y="668718"/>
                  </a:lnTo>
                  <a:lnTo>
                    <a:pt x="405257" y="621639"/>
                  </a:lnTo>
                  <a:lnTo>
                    <a:pt x="418096" y="559473"/>
                  </a:lnTo>
                  <a:lnTo>
                    <a:pt x="422503" y="515937"/>
                  </a:lnTo>
                  <a:lnTo>
                    <a:pt x="423824" y="461899"/>
                  </a:lnTo>
                  <a:close/>
                </a:path>
                <a:path extrusionOk="0" h="1255395" w="1329054">
                  <a:moveTo>
                    <a:pt x="958545" y="972934"/>
                  </a:moveTo>
                  <a:lnTo>
                    <a:pt x="957516" y="925296"/>
                  </a:lnTo>
                  <a:lnTo>
                    <a:pt x="949109" y="876935"/>
                  </a:lnTo>
                  <a:lnTo>
                    <a:pt x="934631" y="828370"/>
                  </a:lnTo>
                  <a:lnTo>
                    <a:pt x="915339" y="780135"/>
                  </a:lnTo>
                  <a:lnTo>
                    <a:pt x="892505" y="732726"/>
                  </a:lnTo>
                  <a:lnTo>
                    <a:pt x="867410" y="686689"/>
                  </a:lnTo>
                  <a:lnTo>
                    <a:pt x="841336" y="642531"/>
                  </a:lnTo>
                  <a:lnTo>
                    <a:pt x="815555" y="600786"/>
                  </a:lnTo>
                  <a:lnTo>
                    <a:pt x="791337" y="561962"/>
                  </a:lnTo>
                  <a:lnTo>
                    <a:pt x="764730" y="517880"/>
                  </a:lnTo>
                  <a:lnTo>
                    <a:pt x="739444" y="473722"/>
                  </a:lnTo>
                  <a:lnTo>
                    <a:pt x="715429" y="429412"/>
                  </a:lnTo>
                  <a:lnTo>
                    <a:pt x="692632" y="384810"/>
                  </a:lnTo>
                  <a:lnTo>
                    <a:pt x="670979" y="339813"/>
                  </a:lnTo>
                  <a:lnTo>
                    <a:pt x="650417" y="294322"/>
                  </a:lnTo>
                  <a:lnTo>
                    <a:pt x="630897" y="248208"/>
                  </a:lnTo>
                  <a:lnTo>
                    <a:pt x="612355" y="201383"/>
                  </a:lnTo>
                  <a:lnTo>
                    <a:pt x="594753" y="153720"/>
                  </a:lnTo>
                  <a:lnTo>
                    <a:pt x="578015" y="105117"/>
                  </a:lnTo>
                  <a:lnTo>
                    <a:pt x="579488" y="157480"/>
                  </a:lnTo>
                  <a:lnTo>
                    <a:pt x="577240" y="209727"/>
                  </a:lnTo>
                  <a:lnTo>
                    <a:pt x="571677" y="261797"/>
                  </a:lnTo>
                  <a:lnTo>
                    <a:pt x="563245" y="313613"/>
                  </a:lnTo>
                  <a:lnTo>
                    <a:pt x="552348" y="365074"/>
                  </a:lnTo>
                  <a:lnTo>
                    <a:pt x="539419" y="416102"/>
                  </a:lnTo>
                  <a:lnTo>
                    <a:pt x="524865" y="466636"/>
                  </a:lnTo>
                  <a:lnTo>
                    <a:pt x="510235" y="511568"/>
                  </a:lnTo>
                  <a:lnTo>
                    <a:pt x="493826" y="557199"/>
                  </a:lnTo>
                  <a:lnTo>
                    <a:pt x="458952" y="650201"/>
                  </a:lnTo>
                  <a:lnTo>
                    <a:pt x="442087" y="697395"/>
                  </a:lnTo>
                  <a:lnTo>
                    <a:pt x="426669" y="744918"/>
                  </a:lnTo>
                  <a:lnTo>
                    <a:pt x="413512" y="792695"/>
                  </a:lnTo>
                  <a:lnTo>
                    <a:pt x="403402" y="840625"/>
                  </a:lnTo>
                  <a:lnTo>
                    <a:pt x="397167" y="888644"/>
                  </a:lnTo>
                  <a:lnTo>
                    <a:pt x="395592" y="936637"/>
                  </a:lnTo>
                  <a:lnTo>
                    <a:pt x="399478" y="984529"/>
                  </a:lnTo>
                  <a:lnTo>
                    <a:pt x="409651" y="1032230"/>
                  </a:lnTo>
                  <a:lnTo>
                    <a:pt x="425081" y="1075156"/>
                  </a:lnTo>
                  <a:lnTo>
                    <a:pt x="446138" y="1115707"/>
                  </a:lnTo>
                  <a:lnTo>
                    <a:pt x="472452" y="1152944"/>
                  </a:lnTo>
                  <a:lnTo>
                    <a:pt x="503643" y="1185887"/>
                  </a:lnTo>
                  <a:lnTo>
                    <a:pt x="539356" y="1213612"/>
                  </a:lnTo>
                  <a:lnTo>
                    <a:pt x="579183" y="1235163"/>
                  </a:lnTo>
                  <a:lnTo>
                    <a:pt x="624065" y="1249845"/>
                  </a:lnTo>
                  <a:lnTo>
                    <a:pt x="668337" y="1255369"/>
                  </a:lnTo>
                  <a:lnTo>
                    <a:pt x="711492" y="1252486"/>
                  </a:lnTo>
                  <a:lnTo>
                    <a:pt x="752957" y="1241971"/>
                  </a:lnTo>
                  <a:lnTo>
                    <a:pt x="792213" y="1224597"/>
                  </a:lnTo>
                  <a:lnTo>
                    <a:pt x="828713" y="1201127"/>
                  </a:lnTo>
                  <a:lnTo>
                    <a:pt x="861923" y="1172337"/>
                  </a:lnTo>
                  <a:lnTo>
                    <a:pt x="891286" y="1138999"/>
                  </a:lnTo>
                  <a:lnTo>
                    <a:pt x="916266" y="1101877"/>
                  </a:lnTo>
                  <a:lnTo>
                    <a:pt x="936345" y="1061732"/>
                  </a:lnTo>
                  <a:lnTo>
                    <a:pt x="950950" y="1019340"/>
                  </a:lnTo>
                  <a:lnTo>
                    <a:pt x="958545" y="972934"/>
                  </a:lnTo>
                  <a:close/>
                </a:path>
                <a:path extrusionOk="0" h="1255395" w="1329054">
                  <a:moveTo>
                    <a:pt x="1328648" y="583793"/>
                  </a:moveTo>
                  <a:lnTo>
                    <a:pt x="1328547" y="534225"/>
                  </a:lnTo>
                  <a:lnTo>
                    <a:pt x="1317599" y="485902"/>
                  </a:lnTo>
                  <a:lnTo>
                    <a:pt x="1296073" y="441299"/>
                  </a:lnTo>
                  <a:lnTo>
                    <a:pt x="1265135" y="402666"/>
                  </a:lnTo>
                  <a:lnTo>
                    <a:pt x="1227455" y="370357"/>
                  </a:lnTo>
                  <a:lnTo>
                    <a:pt x="1185125" y="343395"/>
                  </a:lnTo>
                  <a:lnTo>
                    <a:pt x="1140244" y="320814"/>
                  </a:lnTo>
                  <a:lnTo>
                    <a:pt x="1088415" y="298843"/>
                  </a:lnTo>
                  <a:lnTo>
                    <a:pt x="1036066" y="277507"/>
                  </a:lnTo>
                  <a:lnTo>
                    <a:pt x="984783" y="254050"/>
                  </a:lnTo>
                  <a:lnTo>
                    <a:pt x="936155" y="225717"/>
                  </a:lnTo>
                  <a:lnTo>
                    <a:pt x="875106" y="177228"/>
                  </a:lnTo>
                  <a:lnTo>
                    <a:pt x="842175" y="144081"/>
                  </a:lnTo>
                  <a:lnTo>
                    <a:pt x="808710" y="103987"/>
                  </a:lnTo>
                  <a:lnTo>
                    <a:pt x="775512" y="56222"/>
                  </a:lnTo>
                  <a:lnTo>
                    <a:pt x="743381" y="0"/>
                  </a:lnTo>
                  <a:lnTo>
                    <a:pt x="754672" y="46012"/>
                  </a:lnTo>
                  <a:lnTo>
                    <a:pt x="766305" y="92011"/>
                  </a:lnTo>
                  <a:lnTo>
                    <a:pt x="826223" y="321945"/>
                  </a:lnTo>
                  <a:lnTo>
                    <a:pt x="838555" y="368185"/>
                  </a:lnTo>
                  <a:lnTo>
                    <a:pt x="852081" y="414210"/>
                  </a:lnTo>
                  <a:lnTo>
                    <a:pt x="867206" y="459714"/>
                  </a:lnTo>
                  <a:lnTo>
                    <a:pt x="884351" y="504431"/>
                  </a:lnTo>
                  <a:lnTo>
                    <a:pt x="903922" y="548055"/>
                  </a:lnTo>
                  <a:lnTo>
                    <a:pt x="926325" y="590308"/>
                  </a:lnTo>
                  <a:lnTo>
                    <a:pt x="951966" y="630910"/>
                  </a:lnTo>
                  <a:lnTo>
                    <a:pt x="981265" y="668794"/>
                  </a:lnTo>
                  <a:lnTo>
                    <a:pt x="1015911" y="703922"/>
                  </a:lnTo>
                  <a:lnTo>
                    <a:pt x="1055331" y="733412"/>
                  </a:lnTo>
                  <a:lnTo>
                    <a:pt x="1098994" y="754392"/>
                  </a:lnTo>
                  <a:lnTo>
                    <a:pt x="1146352" y="763968"/>
                  </a:lnTo>
                  <a:lnTo>
                    <a:pt x="1192288" y="758863"/>
                  </a:lnTo>
                  <a:lnTo>
                    <a:pt x="1233728" y="739952"/>
                  </a:lnTo>
                  <a:lnTo>
                    <a:pt x="1269326" y="710399"/>
                  </a:lnTo>
                  <a:lnTo>
                    <a:pt x="1297724" y="673379"/>
                  </a:lnTo>
                  <a:lnTo>
                    <a:pt x="1317599" y="632066"/>
                  </a:lnTo>
                  <a:lnTo>
                    <a:pt x="1328648" y="583793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" name="Google Shape;212;p22"/>
          <p:cNvGrpSpPr/>
          <p:nvPr/>
        </p:nvGrpSpPr>
        <p:grpSpPr>
          <a:xfrm>
            <a:off x="1630736" y="2121541"/>
            <a:ext cx="1019162" cy="1023924"/>
            <a:chOff x="3585611" y="4664779"/>
            <a:chExt cx="2240901" cy="2251371"/>
          </a:xfrm>
        </p:grpSpPr>
        <p:sp>
          <p:nvSpPr>
            <p:cNvPr id="213" name="Google Shape;213;p22"/>
            <p:cNvSpPr/>
            <p:nvPr/>
          </p:nvSpPr>
          <p:spPr>
            <a:xfrm>
              <a:off x="3606552" y="4696191"/>
              <a:ext cx="2219960" cy="2219959"/>
            </a:xfrm>
            <a:custGeom>
              <a:rect b="b" l="l" r="r" t="t"/>
              <a:pathLst>
                <a:path extrusionOk="0" h="2219959" w="2219960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2"/>
            <p:cNvSpPr/>
            <p:nvPr/>
          </p:nvSpPr>
          <p:spPr>
            <a:xfrm>
              <a:off x="3606552" y="4696191"/>
              <a:ext cx="2219960" cy="2219959"/>
            </a:xfrm>
            <a:custGeom>
              <a:rect b="b" l="l" r="r" t="t"/>
              <a:pathLst>
                <a:path extrusionOk="0" h="2219959" w="2219960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2"/>
            <p:cNvSpPr/>
            <p:nvPr/>
          </p:nvSpPr>
          <p:spPr>
            <a:xfrm>
              <a:off x="3585611" y="4664779"/>
              <a:ext cx="2219960" cy="2219959"/>
            </a:xfrm>
            <a:custGeom>
              <a:rect b="b" l="l" r="r" t="t"/>
              <a:pathLst>
                <a:path extrusionOk="0" h="2219959" w="2219960">
                  <a:moveTo>
                    <a:pt x="2067005" y="0"/>
                  </a:moveTo>
                  <a:lnTo>
                    <a:pt x="152812" y="0"/>
                  </a:lnTo>
                  <a:lnTo>
                    <a:pt x="104511" y="7790"/>
                  </a:lnTo>
                  <a:lnTo>
                    <a:pt x="62563" y="29484"/>
                  </a:lnTo>
                  <a:lnTo>
                    <a:pt x="29484" y="62565"/>
                  </a:lnTo>
                  <a:lnTo>
                    <a:pt x="7790" y="104517"/>
                  </a:lnTo>
                  <a:lnTo>
                    <a:pt x="0" y="152822"/>
                  </a:lnTo>
                  <a:lnTo>
                    <a:pt x="0" y="2067005"/>
                  </a:lnTo>
                  <a:lnTo>
                    <a:pt x="7790" y="2115310"/>
                  </a:lnTo>
                  <a:lnTo>
                    <a:pt x="29484" y="2157261"/>
                  </a:lnTo>
                  <a:lnTo>
                    <a:pt x="62563" y="2190343"/>
                  </a:lnTo>
                  <a:lnTo>
                    <a:pt x="104511" y="2212037"/>
                  </a:lnTo>
                  <a:lnTo>
                    <a:pt x="152812" y="2219827"/>
                  </a:lnTo>
                  <a:lnTo>
                    <a:pt x="2067005" y="2219827"/>
                  </a:lnTo>
                  <a:lnTo>
                    <a:pt x="2115306" y="2212037"/>
                  </a:lnTo>
                  <a:lnTo>
                    <a:pt x="2157257" y="2190343"/>
                  </a:lnTo>
                  <a:lnTo>
                    <a:pt x="2190340" y="2157261"/>
                  </a:lnTo>
                  <a:lnTo>
                    <a:pt x="2212036" y="2115310"/>
                  </a:lnTo>
                  <a:lnTo>
                    <a:pt x="2219827" y="2067005"/>
                  </a:lnTo>
                  <a:lnTo>
                    <a:pt x="2219827" y="152822"/>
                  </a:lnTo>
                  <a:lnTo>
                    <a:pt x="2212036" y="104517"/>
                  </a:lnTo>
                  <a:lnTo>
                    <a:pt x="2190340" y="62565"/>
                  </a:lnTo>
                  <a:lnTo>
                    <a:pt x="2157257" y="29484"/>
                  </a:lnTo>
                  <a:lnTo>
                    <a:pt x="2115306" y="7790"/>
                  </a:lnTo>
                  <a:lnTo>
                    <a:pt x="2067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2"/>
            <p:cNvSpPr/>
            <p:nvPr/>
          </p:nvSpPr>
          <p:spPr>
            <a:xfrm>
              <a:off x="3585611" y="4664779"/>
              <a:ext cx="2219960" cy="2219959"/>
            </a:xfrm>
            <a:custGeom>
              <a:rect b="b" l="l" r="r" t="t"/>
              <a:pathLst>
                <a:path extrusionOk="0" h="2219959" w="2219960">
                  <a:moveTo>
                    <a:pt x="2067005" y="2219827"/>
                  </a:moveTo>
                  <a:lnTo>
                    <a:pt x="152812" y="2219827"/>
                  </a:lnTo>
                  <a:lnTo>
                    <a:pt x="104511" y="2212037"/>
                  </a:lnTo>
                  <a:lnTo>
                    <a:pt x="62563" y="2190343"/>
                  </a:lnTo>
                  <a:lnTo>
                    <a:pt x="29484" y="2157261"/>
                  </a:lnTo>
                  <a:lnTo>
                    <a:pt x="7790" y="2115310"/>
                  </a:lnTo>
                  <a:lnTo>
                    <a:pt x="0" y="2067005"/>
                  </a:lnTo>
                  <a:lnTo>
                    <a:pt x="0" y="152822"/>
                  </a:lnTo>
                  <a:lnTo>
                    <a:pt x="7790" y="104517"/>
                  </a:lnTo>
                  <a:lnTo>
                    <a:pt x="29484" y="62565"/>
                  </a:lnTo>
                  <a:lnTo>
                    <a:pt x="62563" y="29484"/>
                  </a:lnTo>
                  <a:lnTo>
                    <a:pt x="104511" y="7790"/>
                  </a:lnTo>
                  <a:lnTo>
                    <a:pt x="152812" y="0"/>
                  </a:lnTo>
                  <a:lnTo>
                    <a:pt x="2067005" y="0"/>
                  </a:lnTo>
                  <a:lnTo>
                    <a:pt x="2115306" y="7790"/>
                  </a:lnTo>
                  <a:lnTo>
                    <a:pt x="2157257" y="29484"/>
                  </a:lnTo>
                  <a:lnTo>
                    <a:pt x="2190340" y="62565"/>
                  </a:lnTo>
                  <a:lnTo>
                    <a:pt x="2212036" y="104517"/>
                  </a:lnTo>
                  <a:lnTo>
                    <a:pt x="2219827" y="152822"/>
                  </a:lnTo>
                  <a:lnTo>
                    <a:pt x="2219827" y="2067005"/>
                  </a:lnTo>
                  <a:lnTo>
                    <a:pt x="2212036" y="2115310"/>
                  </a:lnTo>
                  <a:lnTo>
                    <a:pt x="2190340" y="2157261"/>
                  </a:lnTo>
                  <a:lnTo>
                    <a:pt x="2157257" y="2190343"/>
                  </a:lnTo>
                  <a:lnTo>
                    <a:pt x="2115306" y="2212037"/>
                  </a:lnTo>
                  <a:lnTo>
                    <a:pt x="2067005" y="2219827"/>
                  </a:lnTo>
                  <a:close/>
                </a:path>
              </a:pathLst>
            </a:custGeom>
            <a:noFill/>
            <a:ln cap="flat" cmpd="sng" w="10450">
              <a:solidFill>
                <a:srgbClr val="2CD2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2"/>
            <p:cNvSpPr/>
            <p:nvPr/>
          </p:nvSpPr>
          <p:spPr>
            <a:xfrm>
              <a:off x="4031716" y="5256396"/>
              <a:ext cx="1329054" cy="1255395"/>
            </a:xfrm>
            <a:custGeom>
              <a:rect b="b" l="l" r="r" t="t"/>
              <a:pathLst>
                <a:path extrusionOk="0" h="1255395" w="1329054">
                  <a:moveTo>
                    <a:pt x="423811" y="461899"/>
                  </a:moveTo>
                  <a:lnTo>
                    <a:pt x="420751" y="395693"/>
                  </a:lnTo>
                  <a:lnTo>
                    <a:pt x="412000" y="315683"/>
                  </a:lnTo>
                  <a:lnTo>
                    <a:pt x="405955" y="274472"/>
                  </a:lnTo>
                  <a:lnTo>
                    <a:pt x="398411" y="229006"/>
                  </a:lnTo>
                  <a:lnTo>
                    <a:pt x="389153" y="179539"/>
                  </a:lnTo>
                  <a:lnTo>
                    <a:pt x="377977" y="126339"/>
                  </a:lnTo>
                  <a:lnTo>
                    <a:pt x="364667" y="69659"/>
                  </a:lnTo>
                  <a:lnTo>
                    <a:pt x="349008" y="9753"/>
                  </a:lnTo>
                  <a:lnTo>
                    <a:pt x="346227" y="48450"/>
                  </a:lnTo>
                  <a:lnTo>
                    <a:pt x="340309" y="90817"/>
                  </a:lnTo>
                  <a:lnTo>
                    <a:pt x="330428" y="135940"/>
                  </a:lnTo>
                  <a:lnTo>
                    <a:pt x="315772" y="182956"/>
                  </a:lnTo>
                  <a:lnTo>
                    <a:pt x="295478" y="230962"/>
                  </a:lnTo>
                  <a:lnTo>
                    <a:pt x="268744" y="279082"/>
                  </a:lnTo>
                  <a:lnTo>
                    <a:pt x="229057" y="335902"/>
                  </a:lnTo>
                  <a:lnTo>
                    <a:pt x="197256" y="372046"/>
                  </a:lnTo>
                  <a:lnTo>
                    <a:pt x="156019" y="409689"/>
                  </a:lnTo>
                  <a:lnTo>
                    <a:pt x="113055" y="440321"/>
                  </a:lnTo>
                  <a:lnTo>
                    <a:pt x="79209" y="460375"/>
                  </a:lnTo>
                  <a:lnTo>
                    <a:pt x="51765" y="479513"/>
                  </a:lnTo>
                  <a:lnTo>
                    <a:pt x="28041" y="507377"/>
                  </a:lnTo>
                  <a:lnTo>
                    <a:pt x="5727" y="560006"/>
                  </a:lnTo>
                  <a:lnTo>
                    <a:pt x="0" y="609295"/>
                  </a:lnTo>
                  <a:lnTo>
                    <a:pt x="3048" y="647446"/>
                  </a:lnTo>
                  <a:lnTo>
                    <a:pt x="14732" y="688098"/>
                  </a:lnTo>
                  <a:lnTo>
                    <a:pt x="37274" y="729792"/>
                  </a:lnTo>
                  <a:lnTo>
                    <a:pt x="79019" y="775893"/>
                  </a:lnTo>
                  <a:lnTo>
                    <a:pt x="144310" y="810590"/>
                  </a:lnTo>
                  <a:lnTo>
                    <a:pt x="202552" y="818159"/>
                  </a:lnTo>
                  <a:lnTo>
                    <a:pt x="255549" y="811631"/>
                  </a:lnTo>
                  <a:lnTo>
                    <a:pt x="313016" y="785850"/>
                  </a:lnTo>
                  <a:lnTo>
                    <a:pt x="349618" y="752538"/>
                  </a:lnTo>
                  <a:lnTo>
                    <a:pt x="374624" y="712927"/>
                  </a:lnTo>
                  <a:lnTo>
                    <a:pt x="391896" y="668718"/>
                  </a:lnTo>
                  <a:lnTo>
                    <a:pt x="405257" y="621639"/>
                  </a:lnTo>
                  <a:lnTo>
                    <a:pt x="418096" y="559473"/>
                  </a:lnTo>
                  <a:lnTo>
                    <a:pt x="422490" y="515937"/>
                  </a:lnTo>
                  <a:lnTo>
                    <a:pt x="423811" y="461899"/>
                  </a:lnTo>
                  <a:close/>
                </a:path>
                <a:path extrusionOk="0" h="1255395" w="1329054">
                  <a:moveTo>
                    <a:pt x="958545" y="972934"/>
                  </a:moveTo>
                  <a:lnTo>
                    <a:pt x="957503" y="925296"/>
                  </a:lnTo>
                  <a:lnTo>
                    <a:pt x="949109" y="876922"/>
                  </a:lnTo>
                  <a:lnTo>
                    <a:pt x="934618" y="828370"/>
                  </a:lnTo>
                  <a:lnTo>
                    <a:pt x="915327" y="780122"/>
                  </a:lnTo>
                  <a:lnTo>
                    <a:pt x="892505" y="732726"/>
                  </a:lnTo>
                  <a:lnTo>
                    <a:pt x="867410" y="686676"/>
                  </a:lnTo>
                  <a:lnTo>
                    <a:pt x="841336" y="642531"/>
                  </a:lnTo>
                  <a:lnTo>
                    <a:pt x="815555" y="600773"/>
                  </a:lnTo>
                  <a:lnTo>
                    <a:pt x="791337" y="561949"/>
                  </a:lnTo>
                  <a:lnTo>
                    <a:pt x="764730" y="517867"/>
                  </a:lnTo>
                  <a:lnTo>
                    <a:pt x="739444" y="473722"/>
                  </a:lnTo>
                  <a:lnTo>
                    <a:pt x="715429" y="429399"/>
                  </a:lnTo>
                  <a:lnTo>
                    <a:pt x="692619" y="384797"/>
                  </a:lnTo>
                  <a:lnTo>
                    <a:pt x="670966" y="339801"/>
                  </a:lnTo>
                  <a:lnTo>
                    <a:pt x="650417" y="294309"/>
                  </a:lnTo>
                  <a:lnTo>
                    <a:pt x="630897" y="248208"/>
                  </a:lnTo>
                  <a:lnTo>
                    <a:pt x="612355" y="201371"/>
                  </a:lnTo>
                  <a:lnTo>
                    <a:pt x="594753" y="153720"/>
                  </a:lnTo>
                  <a:lnTo>
                    <a:pt x="578002" y="105117"/>
                  </a:lnTo>
                  <a:lnTo>
                    <a:pt x="579488" y="157467"/>
                  </a:lnTo>
                  <a:lnTo>
                    <a:pt x="577227" y="209715"/>
                  </a:lnTo>
                  <a:lnTo>
                    <a:pt x="571677" y="261797"/>
                  </a:lnTo>
                  <a:lnTo>
                    <a:pt x="563245" y="313601"/>
                  </a:lnTo>
                  <a:lnTo>
                    <a:pt x="552348" y="365061"/>
                  </a:lnTo>
                  <a:lnTo>
                    <a:pt x="539407" y="416102"/>
                  </a:lnTo>
                  <a:lnTo>
                    <a:pt x="524865" y="466623"/>
                  </a:lnTo>
                  <a:lnTo>
                    <a:pt x="510222" y="511568"/>
                  </a:lnTo>
                  <a:lnTo>
                    <a:pt x="493826" y="557199"/>
                  </a:lnTo>
                  <a:lnTo>
                    <a:pt x="458952" y="650189"/>
                  </a:lnTo>
                  <a:lnTo>
                    <a:pt x="442074" y="697382"/>
                  </a:lnTo>
                  <a:lnTo>
                    <a:pt x="426669" y="744905"/>
                  </a:lnTo>
                  <a:lnTo>
                    <a:pt x="413499" y="792683"/>
                  </a:lnTo>
                  <a:lnTo>
                    <a:pt x="403402" y="840625"/>
                  </a:lnTo>
                  <a:lnTo>
                    <a:pt x="397167" y="888631"/>
                  </a:lnTo>
                  <a:lnTo>
                    <a:pt x="395592" y="936625"/>
                  </a:lnTo>
                  <a:lnTo>
                    <a:pt x="399478" y="984529"/>
                  </a:lnTo>
                  <a:lnTo>
                    <a:pt x="409651" y="1032230"/>
                  </a:lnTo>
                  <a:lnTo>
                    <a:pt x="425069" y="1075143"/>
                  </a:lnTo>
                  <a:lnTo>
                    <a:pt x="446138" y="1115707"/>
                  </a:lnTo>
                  <a:lnTo>
                    <a:pt x="472452" y="1152931"/>
                  </a:lnTo>
                  <a:lnTo>
                    <a:pt x="503643" y="1185887"/>
                  </a:lnTo>
                  <a:lnTo>
                    <a:pt x="539343" y="1213612"/>
                  </a:lnTo>
                  <a:lnTo>
                    <a:pt x="579183" y="1235151"/>
                  </a:lnTo>
                  <a:lnTo>
                    <a:pt x="624052" y="1249845"/>
                  </a:lnTo>
                  <a:lnTo>
                    <a:pt x="668337" y="1255356"/>
                  </a:lnTo>
                  <a:lnTo>
                    <a:pt x="711492" y="1252474"/>
                  </a:lnTo>
                  <a:lnTo>
                    <a:pt x="752957" y="1241958"/>
                  </a:lnTo>
                  <a:lnTo>
                    <a:pt x="792213" y="1224584"/>
                  </a:lnTo>
                  <a:lnTo>
                    <a:pt x="828713" y="1201127"/>
                  </a:lnTo>
                  <a:lnTo>
                    <a:pt x="861910" y="1172337"/>
                  </a:lnTo>
                  <a:lnTo>
                    <a:pt x="891286" y="1138986"/>
                  </a:lnTo>
                  <a:lnTo>
                    <a:pt x="916266" y="1101864"/>
                  </a:lnTo>
                  <a:lnTo>
                    <a:pt x="936332" y="1061720"/>
                  </a:lnTo>
                  <a:lnTo>
                    <a:pt x="950950" y="1019327"/>
                  </a:lnTo>
                  <a:lnTo>
                    <a:pt x="958545" y="972934"/>
                  </a:lnTo>
                  <a:close/>
                </a:path>
                <a:path extrusionOk="0" h="1255395" w="1329054">
                  <a:moveTo>
                    <a:pt x="1328635" y="583780"/>
                  </a:moveTo>
                  <a:lnTo>
                    <a:pt x="1328547" y="534225"/>
                  </a:lnTo>
                  <a:lnTo>
                    <a:pt x="1317586" y="485889"/>
                  </a:lnTo>
                  <a:lnTo>
                    <a:pt x="1296060" y="441286"/>
                  </a:lnTo>
                  <a:lnTo>
                    <a:pt x="1265135" y="402653"/>
                  </a:lnTo>
                  <a:lnTo>
                    <a:pt x="1227442" y="370344"/>
                  </a:lnTo>
                  <a:lnTo>
                    <a:pt x="1185113" y="343382"/>
                  </a:lnTo>
                  <a:lnTo>
                    <a:pt x="1140231" y="320814"/>
                  </a:lnTo>
                  <a:lnTo>
                    <a:pt x="1088415" y="298831"/>
                  </a:lnTo>
                  <a:lnTo>
                    <a:pt x="1036066" y="277495"/>
                  </a:lnTo>
                  <a:lnTo>
                    <a:pt x="984770" y="254038"/>
                  </a:lnTo>
                  <a:lnTo>
                    <a:pt x="936142" y="225704"/>
                  </a:lnTo>
                  <a:lnTo>
                    <a:pt x="875093" y="177215"/>
                  </a:lnTo>
                  <a:lnTo>
                    <a:pt x="842162" y="144068"/>
                  </a:lnTo>
                  <a:lnTo>
                    <a:pt x="808697" y="103987"/>
                  </a:lnTo>
                  <a:lnTo>
                    <a:pt x="775500" y="56210"/>
                  </a:lnTo>
                  <a:lnTo>
                    <a:pt x="743381" y="0"/>
                  </a:lnTo>
                  <a:lnTo>
                    <a:pt x="754672" y="45999"/>
                  </a:lnTo>
                  <a:lnTo>
                    <a:pt x="766305" y="91998"/>
                  </a:lnTo>
                  <a:lnTo>
                    <a:pt x="826223" y="321932"/>
                  </a:lnTo>
                  <a:lnTo>
                    <a:pt x="838555" y="368173"/>
                  </a:lnTo>
                  <a:lnTo>
                    <a:pt x="852081" y="414197"/>
                  </a:lnTo>
                  <a:lnTo>
                    <a:pt x="867206" y="459714"/>
                  </a:lnTo>
                  <a:lnTo>
                    <a:pt x="884351" y="504418"/>
                  </a:lnTo>
                  <a:lnTo>
                    <a:pt x="903922" y="548043"/>
                  </a:lnTo>
                  <a:lnTo>
                    <a:pt x="926312" y="590296"/>
                  </a:lnTo>
                  <a:lnTo>
                    <a:pt x="951953" y="630897"/>
                  </a:lnTo>
                  <a:lnTo>
                    <a:pt x="981265" y="668782"/>
                  </a:lnTo>
                  <a:lnTo>
                    <a:pt x="1015911" y="703910"/>
                  </a:lnTo>
                  <a:lnTo>
                    <a:pt x="1055331" y="733399"/>
                  </a:lnTo>
                  <a:lnTo>
                    <a:pt x="1098994" y="754380"/>
                  </a:lnTo>
                  <a:lnTo>
                    <a:pt x="1146352" y="763955"/>
                  </a:lnTo>
                  <a:lnTo>
                    <a:pt x="1192288" y="758850"/>
                  </a:lnTo>
                  <a:lnTo>
                    <a:pt x="1233716" y="739940"/>
                  </a:lnTo>
                  <a:lnTo>
                    <a:pt x="1269314" y="710387"/>
                  </a:lnTo>
                  <a:lnTo>
                    <a:pt x="1297724" y="673379"/>
                  </a:lnTo>
                  <a:lnTo>
                    <a:pt x="1317586" y="632053"/>
                  </a:lnTo>
                  <a:lnTo>
                    <a:pt x="1328635" y="58378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22"/>
          <p:cNvSpPr txBox="1"/>
          <p:nvPr/>
        </p:nvSpPr>
        <p:spPr>
          <a:xfrm>
            <a:off x="3532226" y="3206800"/>
            <a:ext cx="762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Activator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9" name="Google Shape;219;p22"/>
          <p:cNvSpPr txBox="1"/>
          <p:nvPr/>
        </p:nvSpPr>
        <p:spPr>
          <a:xfrm>
            <a:off x="1289946" y="3206800"/>
            <a:ext cx="1734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Verisan Concentrate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0" name="Google Shape;220;p22"/>
          <p:cNvSpPr txBox="1"/>
          <p:nvPr/>
        </p:nvSpPr>
        <p:spPr>
          <a:xfrm>
            <a:off x="5408461" y="3206800"/>
            <a:ext cx="513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Water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1" name="Google Shape;221;p22"/>
          <p:cNvSpPr txBox="1"/>
          <p:nvPr/>
        </p:nvSpPr>
        <p:spPr>
          <a:xfrm>
            <a:off x="7103006" y="3206800"/>
            <a:ext cx="712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Sanitizer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3369845" y="1086350"/>
            <a:ext cx="2405012" cy="319551"/>
          </a:xfrm>
          <a:custGeom>
            <a:rect b="b" l="l" r="r" t="t"/>
            <a:pathLst>
              <a:path extrusionOk="0" h="702310" w="5285740">
                <a:moveTo>
                  <a:pt x="5285650" y="0"/>
                </a:moveTo>
                <a:lnTo>
                  <a:pt x="0" y="0"/>
                </a:lnTo>
                <a:lnTo>
                  <a:pt x="0" y="701832"/>
                </a:lnTo>
                <a:lnTo>
                  <a:pt x="5285650" y="701832"/>
                </a:lnTo>
                <a:lnTo>
                  <a:pt x="5285650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  <a:effectLst>
            <a:outerShdw blurRad="355600" sx="40000" rotWithShape="0" algn="ctr" dir="13020000" dist="50800" sy="40000">
              <a:srgbClr val="000000">
                <a:alpha val="4275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3556788" y="1096800"/>
            <a:ext cx="20328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IS ALL YOU NEED</a:t>
            </a:r>
            <a:endParaRPr sz="19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2270733" y="99549"/>
            <a:ext cx="46050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A Few Drops</a:t>
            </a:r>
            <a:endParaRPr sz="6700"/>
          </a:p>
        </p:txBody>
      </p:sp>
      <p:grpSp>
        <p:nvGrpSpPr>
          <p:cNvPr id="225" name="Google Shape;225;p22"/>
          <p:cNvGrpSpPr/>
          <p:nvPr/>
        </p:nvGrpSpPr>
        <p:grpSpPr>
          <a:xfrm>
            <a:off x="4597151" y="2419192"/>
            <a:ext cx="330096" cy="384967"/>
            <a:chOff x="10108071" y="5151697"/>
            <a:chExt cx="725804" cy="846454"/>
          </a:xfrm>
        </p:grpSpPr>
        <p:sp>
          <p:nvSpPr>
            <p:cNvPr id="226" name="Google Shape;226;p22"/>
            <p:cNvSpPr/>
            <p:nvPr/>
          </p:nvSpPr>
          <p:spPr>
            <a:xfrm>
              <a:off x="10108071" y="5151697"/>
              <a:ext cx="725804" cy="846454"/>
            </a:xfrm>
            <a:custGeom>
              <a:rect b="b" l="l" r="r" t="t"/>
              <a:pathLst>
                <a:path extrusionOk="0" h="846454" w="725804">
                  <a:moveTo>
                    <a:pt x="430247" y="74559"/>
                  </a:moveTo>
                  <a:lnTo>
                    <a:pt x="321063" y="74559"/>
                  </a:lnTo>
                  <a:lnTo>
                    <a:pt x="326201" y="76848"/>
                  </a:lnTo>
                  <a:lnTo>
                    <a:pt x="328778" y="84534"/>
                  </a:lnTo>
                  <a:lnTo>
                    <a:pt x="327335" y="93015"/>
                  </a:lnTo>
                  <a:lnTo>
                    <a:pt x="322443" y="96917"/>
                  </a:lnTo>
                  <a:lnTo>
                    <a:pt x="315776" y="98253"/>
                  </a:lnTo>
                  <a:lnTo>
                    <a:pt x="309009" y="99036"/>
                  </a:lnTo>
                  <a:lnTo>
                    <a:pt x="261338" y="111168"/>
                  </a:lnTo>
                  <a:lnTo>
                    <a:pt x="216698" y="128817"/>
                  </a:lnTo>
                  <a:lnTo>
                    <a:pt x="175384" y="151532"/>
                  </a:lnTo>
                  <a:lnTo>
                    <a:pt x="137692" y="178861"/>
                  </a:lnTo>
                  <a:lnTo>
                    <a:pt x="103915" y="210353"/>
                  </a:lnTo>
                  <a:lnTo>
                    <a:pt x="74349" y="245556"/>
                  </a:lnTo>
                  <a:lnTo>
                    <a:pt x="49289" y="284018"/>
                  </a:lnTo>
                  <a:lnTo>
                    <a:pt x="29029" y="325290"/>
                  </a:lnTo>
                  <a:lnTo>
                    <a:pt x="13864" y="368918"/>
                  </a:lnTo>
                  <a:lnTo>
                    <a:pt x="4089" y="414452"/>
                  </a:lnTo>
                  <a:lnTo>
                    <a:pt x="0" y="461441"/>
                  </a:lnTo>
                  <a:lnTo>
                    <a:pt x="1890" y="509432"/>
                  </a:lnTo>
                  <a:lnTo>
                    <a:pt x="10054" y="557975"/>
                  </a:lnTo>
                  <a:lnTo>
                    <a:pt x="24206" y="605042"/>
                  </a:lnTo>
                  <a:lnTo>
                    <a:pt x="43533" y="648665"/>
                  </a:lnTo>
                  <a:lnTo>
                    <a:pt x="67566" y="688604"/>
                  </a:lnTo>
                  <a:lnTo>
                    <a:pt x="95836" y="724614"/>
                  </a:lnTo>
                  <a:lnTo>
                    <a:pt x="127873" y="756455"/>
                  </a:lnTo>
                  <a:lnTo>
                    <a:pt x="163208" y="783882"/>
                  </a:lnTo>
                  <a:lnTo>
                    <a:pt x="201372" y="806654"/>
                  </a:lnTo>
                  <a:lnTo>
                    <a:pt x="241894" y="824529"/>
                  </a:lnTo>
                  <a:lnTo>
                    <a:pt x="284306" y="837263"/>
                  </a:lnTo>
                  <a:lnTo>
                    <a:pt x="328138" y="844615"/>
                  </a:lnTo>
                  <a:lnTo>
                    <a:pt x="372921" y="846342"/>
                  </a:lnTo>
                  <a:lnTo>
                    <a:pt x="418186" y="842202"/>
                  </a:lnTo>
                  <a:lnTo>
                    <a:pt x="463462" y="831952"/>
                  </a:lnTo>
                  <a:lnTo>
                    <a:pt x="508280" y="815349"/>
                  </a:lnTo>
                  <a:lnTo>
                    <a:pt x="549538" y="793695"/>
                  </a:lnTo>
                  <a:lnTo>
                    <a:pt x="558291" y="787580"/>
                  </a:lnTo>
                  <a:lnTo>
                    <a:pt x="362996" y="787580"/>
                  </a:lnTo>
                  <a:lnTo>
                    <a:pt x="317864" y="784021"/>
                  </a:lnTo>
                  <a:lnTo>
                    <a:pt x="274795" y="773977"/>
                  </a:lnTo>
                  <a:lnTo>
                    <a:pt x="234262" y="757930"/>
                  </a:lnTo>
                  <a:lnTo>
                    <a:pt x="196734" y="736359"/>
                  </a:lnTo>
                  <a:lnTo>
                    <a:pt x="162683" y="709745"/>
                  </a:lnTo>
                  <a:lnTo>
                    <a:pt x="132580" y="678568"/>
                  </a:lnTo>
                  <a:lnTo>
                    <a:pt x="106896" y="643310"/>
                  </a:lnTo>
                  <a:lnTo>
                    <a:pt x="86101" y="604450"/>
                  </a:lnTo>
                  <a:lnTo>
                    <a:pt x="70666" y="562469"/>
                  </a:lnTo>
                  <a:lnTo>
                    <a:pt x="61062" y="517848"/>
                  </a:lnTo>
                  <a:lnTo>
                    <a:pt x="57760" y="471066"/>
                  </a:lnTo>
                  <a:lnTo>
                    <a:pt x="61050" y="424879"/>
                  </a:lnTo>
                  <a:lnTo>
                    <a:pt x="70592" y="380736"/>
                  </a:lnTo>
                  <a:lnTo>
                    <a:pt x="85908" y="339125"/>
                  </a:lnTo>
                  <a:lnTo>
                    <a:pt x="106523" y="300529"/>
                  </a:lnTo>
                  <a:lnTo>
                    <a:pt x="131959" y="265437"/>
                  </a:lnTo>
                  <a:lnTo>
                    <a:pt x="161741" y="234333"/>
                  </a:lnTo>
                  <a:lnTo>
                    <a:pt x="195391" y="207703"/>
                  </a:lnTo>
                  <a:lnTo>
                    <a:pt x="232433" y="186035"/>
                  </a:lnTo>
                  <a:lnTo>
                    <a:pt x="272390" y="169812"/>
                  </a:lnTo>
                  <a:lnTo>
                    <a:pt x="314785" y="159523"/>
                  </a:lnTo>
                  <a:lnTo>
                    <a:pt x="359143" y="155652"/>
                  </a:lnTo>
                  <a:lnTo>
                    <a:pt x="633719" y="155652"/>
                  </a:lnTo>
                  <a:lnTo>
                    <a:pt x="634143" y="151060"/>
                  </a:lnTo>
                  <a:lnTo>
                    <a:pt x="631212" y="145770"/>
                  </a:lnTo>
                  <a:lnTo>
                    <a:pt x="625104" y="140720"/>
                  </a:lnTo>
                  <a:lnTo>
                    <a:pt x="613809" y="132953"/>
                  </a:lnTo>
                  <a:lnTo>
                    <a:pt x="612383" y="131917"/>
                  </a:lnTo>
                  <a:lnTo>
                    <a:pt x="524452" y="131917"/>
                  </a:lnTo>
                  <a:lnTo>
                    <a:pt x="515149" y="130407"/>
                  </a:lnTo>
                  <a:lnTo>
                    <a:pt x="488600" y="119732"/>
                  </a:lnTo>
                  <a:lnTo>
                    <a:pt x="461647" y="110363"/>
                  </a:lnTo>
                  <a:lnTo>
                    <a:pt x="434079" y="103086"/>
                  </a:lnTo>
                  <a:lnTo>
                    <a:pt x="405686" y="98690"/>
                  </a:lnTo>
                  <a:lnTo>
                    <a:pt x="396964" y="97873"/>
                  </a:lnTo>
                  <a:lnTo>
                    <a:pt x="396556" y="91874"/>
                  </a:lnTo>
                  <a:lnTo>
                    <a:pt x="397058" y="76890"/>
                  </a:lnTo>
                  <a:lnTo>
                    <a:pt x="402325" y="76513"/>
                  </a:lnTo>
                  <a:lnTo>
                    <a:pt x="419746" y="76419"/>
                  </a:lnTo>
                  <a:lnTo>
                    <a:pt x="422513" y="76199"/>
                  </a:lnTo>
                  <a:lnTo>
                    <a:pt x="430247" y="74559"/>
                  </a:lnTo>
                  <a:close/>
                </a:path>
                <a:path extrusionOk="0" h="846454" w="725804">
                  <a:moveTo>
                    <a:pt x="633719" y="155652"/>
                  </a:moveTo>
                  <a:lnTo>
                    <a:pt x="359143" y="155652"/>
                  </a:lnTo>
                  <a:lnTo>
                    <a:pt x="408622" y="159080"/>
                  </a:lnTo>
                  <a:lnTo>
                    <a:pt x="454873" y="169963"/>
                  </a:lnTo>
                  <a:lnTo>
                    <a:pt x="497546" y="187506"/>
                  </a:lnTo>
                  <a:lnTo>
                    <a:pt x="536293" y="210911"/>
                  </a:lnTo>
                  <a:lnTo>
                    <a:pt x="570762" y="239383"/>
                  </a:lnTo>
                  <a:lnTo>
                    <a:pt x="600606" y="272126"/>
                  </a:lnTo>
                  <a:lnTo>
                    <a:pt x="625475" y="308342"/>
                  </a:lnTo>
                  <a:lnTo>
                    <a:pt x="645019" y="347236"/>
                  </a:lnTo>
                  <a:lnTo>
                    <a:pt x="658890" y="388011"/>
                  </a:lnTo>
                  <a:lnTo>
                    <a:pt x="666737" y="429871"/>
                  </a:lnTo>
                  <a:lnTo>
                    <a:pt x="668212" y="472019"/>
                  </a:lnTo>
                  <a:lnTo>
                    <a:pt x="665995" y="516957"/>
                  </a:lnTo>
                  <a:lnTo>
                    <a:pt x="657203" y="560440"/>
                  </a:lnTo>
                  <a:lnTo>
                    <a:pt x="642325" y="601870"/>
                  </a:lnTo>
                  <a:lnTo>
                    <a:pt x="621851" y="640648"/>
                  </a:lnTo>
                  <a:lnTo>
                    <a:pt x="596272" y="676176"/>
                  </a:lnTo>
                  <a:lnTo>
                    <a:pt x="566076" y="707856"/>
                  </a:lnTo>
                  <a:lnTo>
                    <a:pt x="531754" y="735089"/>
                  </a:lnTo>
                  <a:lnTo>
                    <a:pt x="493795" y="757276"/>
                  </a:lnTo>
                  <a:lnTo>
                    <a:pt x="452689" y="773819"/>
                  </a:lnTo>
                  <a:lnTo>
                    <a:pt x="408927" y="784120"/>
                  </a:lnTo>
                  <a:lnTo>
                    <a:pt x="362996" y="787580"/>
                  </a:lnTo>
                  <a:lnTo>
                    <a:pt x="558291" y="787580"/>
                  </a:lnTo>
                  <a:lnTo>
                    <a:pt x="619683" y="737926"/>
                  </a:lnTo>
                  <a:lnTo>
                    <a:pt x="648384" y="704750"/>
                  </a:lnTo>
                  <a:lnTo>
                    <a:pt x="672713" y="668671"/>
                  </a:lnTo>
                  <a:lnTo>
                    <a:pt x="692579" y="630158"/>
                  </a:lnTo>
                  <a:lnTo>
                    <a:pt x="707886" y="589682"/>
                  </a:lnTo>
                  <a:lnTo>
                    <a:pt x="718543" y="547711"/>
                  </a:lnTo>
                  <a:lnTo>
                    <a:pt x="724457" y="504714"/>
                  </a:lnTo>
                  <a:lnTo>
                    <a:pt x="725534" y="461161"/>
                  </a:lnTo>
                  <a:lnTo>
                    <a:pt x="721681" y="417520"/>
                  </a:lnTo>
                  <a:lnTo>
                    <a:pt x="712806" y="374262"/>
                  </a:lnTo>
                  <a:lnTo>
                    <a:pt x="698815" y="331856"/>
                  </a:lnTo>
                  <a:lnTo>
                    <a:pt x="679616" y="290769"/>
                  </a:lnTo>
                  <a:lnTo>
                    <a:pt x="655115" y="251473"/>
                  </a:lnTo>
                  <a:lnTo>
                    <a:pt x="625219" y="214435"/>
                  </a:lnTo>
                  <a:lnTo>
                    <a:pt x="616907" y="203593"/>
                  </a:lnTo>
                  <a:lnTo>
                    <a:pt x="613385" y="193657"/>
                  </a:lnTo>
                  <a:lnTo>
                    <a:pt x="615107" y="183833"/>
                  </a:lnTo>
                  <a:lnTo>
                    <a:pt x="622528" y="173327"/>
                  </a:lnTo>
                  <a:lnTo>
                    <a:pt x="625219" y="170458"/>
                  </a:lnTo>
                  <a:lnTo>
                    <a:pt x="626716" y="166500"/>
                  </a:lnTo>
                  <a:lnTo>
                    <a:pt x="629313" y="163536"/>
                  </a:lnTo>
                  <a:lnTo>
                    <a:pt x="633606" y="156885"/>
                  </a:lnTo>
                  <a:lnTo>
                    <a:pt x="633719" y="155652"/>
                  </a:lnTo>
                  <a:close/>
                </a:path>
                <a:path extrusionOk="0" h="846454" w="725804">
                  <a:moveTo>
                    <a:pt x="556700" y="94680"/>
                  </a:moveTo>
                  <a:lnTo>
                    <a:pt x="549244" y="100392"/>
                  </a:lnTo>
                  <a:lnTo>
                    <a:pt x="537986" y="116166"/>
                  </a:lnTo>
                  <a:lnTo>
                    <a:pt x="534401" y="122389"/>
                  </a:lnTo>
                  <a:lnTo>
                    <a:pt x="530380" y="128442"/>
                  </a:lnTo>
                  <a:lnTo>
                    <a:pt x="524452" y="131917"/>
                  </a:lnTo>
                  <a:lnTo>
                    <a:pt x="612383" y="131917"/>
                  </a:lnTo>
                  <a:lnTo>
                    <a:pt x="602709" y="124890"/>
                  </a:lnTo>
                  <a:lnTo>
                    <a:pt x="591676" y="116726"/>
                  </a:lnTo>
                  <a:lnTo>
                    <a:pt x="580581" y="108658"/>
                  </a:lnTo>
                  <a:lnTo>
                    <a:pt x="565447" y="97834"/>
                  </a:lnTo>
                  <a:lnTo>
                    <a:pt x="556700" y="94680"/>
                  </a:lnTo>
                  <a:close/>
                </a:path>
                <a:path extrusionOk="0" h="846454" w="725804">
                  <a:moveTo>
                    <a:pt x="419746" y="76419"/>
                  </a:moveTo>
                  <a:lnTo>
                    <a:pt x="412974" y="76419"/>
                  </a:lnTo>
                  <a:lnTo>
                    <a:pt x="417770" y="76576"/>
                  </a:lnTo>
                  <a:lnTo>
                    <a:pt x="419746" y="76419"/>
                  </a:lnTo>
                  <a:close/>
                </a:path>
                <a:path extrusionOk="0" h="846454" w="725804">
                  <a:moveTo>
                    <a:pt x="337224" y="71"/>
                  </a:moveTo>
                  <a:lnTo>
                    <a:pt x="292629" y="2457"/>
                  </a:lnTo>
                  <a:lnTo>
                    <a:pt x="271575" y="34881"/>
                  </a:lnTo>
                  <a:lnTo>
                    <a:pt x="272978" y="53181"/>
                  </a:lnTo>
                  <a:lnTo>
                    <a:pt x="278978" y="65238"/>
                  </a:lnTo>
                  <a:lnTo>
                    <a:pt x="290570" y="72258"/>
                  </a:lnTo>
                  <a:lnTo>
                    <a:pt x="308747" y="75445"/>
                  </a:lnTo>
                  <a:lnTo>
                    <a:pt x="321063" y="74559"/>
                  </a:lnTo>
                  <a:lnTo>
                    <a:pt x="430247" y="74559"/>
                  </a:lnTo>
                  <a:lnTo>
                    <a:pt x="437573" y="73005"/>
                  </a:lnTo>
                  <a:lnTo>
                    <a:pt x="447435" y="65721"/>
                  </a:lnTo>
                  <a:lnTo>
                    <a:pt x="452791" y="53480"/>
                  </a:lnTo>
                  <a:lnTo>
                    <a:pt x="454334" y="35415"/>
                  </a:lnTo>
                  <a:lnTo>
                    <a:pt x="452415" y="20238"/>
                  </a:lnTo>
                  <a:lnTo>
                    <a:pt x="446630" y="9497"/>
                  </a:lnTo>
                  <a:lnTo>
                    <a:pt x="436608" y="2953"/>
                  </a:lnTo>
                  <a:lnTo>
                    <a:pt x="421979" y="369"/>
                  </a:lnTo>
                  <a:lnTo>
                    <a:pt x="414217" y="180"/>
                  </a:lnTo>
                  <a:lnTo>
                    <a:pt x="364682" y="180"/>
                  </a:lnTo>
                  <a:lnTo>
                    <a:pt x="337224" y="71"/>
                  </a:lnTo>
                  <a:close/>
                </a:path>
                <a:path extrusionOk="0" h="846454" w="725804">
                  <a:moveTo>
                    <a:pt x="393342" y="0"/>
                  </a:moveTo>
                  <a:lnTo>
                    <a:pt x="364682" y="180"/>
                  </a:lnTo>
                  <a:lnTo>
                    <a:pt x="414217" y="180"/>
                  </a:lnTo>
                  <a:lnTo>
                    <a:pt x="407668" y="21"/>
                  </a:lnTo>
                  <a:lnTo>
                    <a:pt x="393342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2"/>
            <p:cNvSpPr/>
            <p:nvPr/>
          </p:nvSpPr>
          <p:spPr>
            <a:xfrm>
              <a:off x="10469922" y="5361694"/>
              <a:ext cx="251459" cy="374014"/>
            </a:xfrm>
            <a:custGeom>
              <a:rect b="b" l="l" r="r" t="t"/>
              <a:pathLst>
                <a:path extrusionOk="0" h="374014" w="251459">
                  <a:moveTo>
                    <a:pt x="14345" y="0"/>
                  </a:moveTo>
                  <a:lnTo>
                    <a:pt x="8795" y="73"/>
                  </a:lnTo>
                  <a:lnTo>
                    <a:pt x="0" y="7518"/>
                  </a:lnTo>
                  <a:lnTo>
                    <a:pt x="816" y="18784"/>
                  </a:lnTo>
                  <a:lnTo>
                    <a:pt x="1413" y="37403"/>
                  </a:lnTo>
                  <a:lnTo>
                    <a:pt x="2643" y="120558"/>
                  </a:lnTo>
                  <a:lnTo>
                    <a:pt x="4010" y="252254"/>
                  </a:lnTo>
                  <a:lnTo>
                    <a:pt x="164254" y="341926"/>
                  </a:lnTo>
                  <a:lnTo>
                    <a:pt x="194620" y="359120"/>
                  </a:lnTo>
                  <a:lnTo>
                    <a:pt x="212600" y="369653"/>
                  </a:lnTo>
                  <a:lnTo>
                    <a:pt x="219459" y="374020"/>
                  </a:lnTo>
                  <a:lnTo>
                    <a:pt x="229490" y="370030"/>
                  </a:lnTo>
                  <a:lnTo>
                    <a:pt x="248221" y="310680"/>
                  </a:lnTo>
                  <a:lnTo>
                    <a:pt x="251342" y="286191"/>
                  </a:lnTo>
                  <a:lnTo>
                    <a:pt x="250704" y="261217"/>
                  </a:lnTo>
                  <a:lnTo>
                    <a:pt x="251346" y="236269"/>
                  </a:lnTo>
                  <a:lnTo>
                    <a:pt x="243227" y="188266"/>
                  </a:lnTo>
                  <a:lnTo>
                    <a:pt x="212824" y="120553"/>
                  </a:lnTo>
                  <a:lnTo>
                    <a:pt x="185254" y="82854"/>
                  </a:lnTo>
                  <a:lnTo>
                    <a:pt x="152367" y="52031"/>
                  </a:lnTo>
                  <a:lnTo>
                    <a:pt x="114160" y="28098"/>
                  </a:lnTo>
                  <a:lnTo>
                    <a:pt x="70632" y="11071"/>
                  </a:lnTo>
                  <a:lnTo>
                    <a:pt x="21779" y="963"/>
                  </a:lnTo>
                  <a:lnTo>
                    <a:pt x="14345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2"/>
            <p:cNvSpPr/>
            <p:nvPr/>
          </p:nvSpPr>
          <p:spPr>
            <a:xfrm>
              <a:off x="10470739" y="5362184"/>
              <a:ext cx="250825" cy="372110"/>
            </a:xfrm>
            <a:custGeom>
              <a:rect b="b" l="l" r="r" t="t"/>
              <a:pathLst>
                <a:path extrusionOk="0" h="372110" w="250825">
                  <a:moveTo>
                    <a:pt x="11778" y="0"/>
                  </a:moveTo>
                  <a:lnTo>
                    <a:pt x="5160" y="2035"/>
                  </a:lnTo>
                  <a:lnTo>
                    <a:pt x="1203" y="7746"/>
                  </a:lnTo>
                  <a:lnTo>
                    <a:pt x="0" y="18296"/>
                  </a:lnTo>
                  <a:lnTo>
                    <a:pt x="594" y="73217"/>
                  </a:lnTo>
                  <a:lnTo>
                    <a:pt x="747" y="128143"/>
                  </a:lnTo>
                  <a:lnTo>
                    <a:pt x="561" y="183070"/>
                  </a:lnTo>
                  <a:lnTo>
                    <a:pt x="136" y="237997"/>
                  </a:lnTo>
                  <a:lnTo>
                    <a:pt x="970" y="246193"/>
                  </a:lnTo>
                  <a:lnTo>
                    <a:pt x="3677" y="252544"/>
                  </a:lnTo>
                  <a:lnTo>
                    <a:pt x="8305" y="257591"/>
                  </a:lnTo>
                  <a:lnTo>
                    <a:pt x="14900" y="261870"/>
                  </a:lnTo>
                  <a:lnTo>
                    <a:pt x="112520" y="314473"/>
                  </a:lnTo>
                  <a:lnTo>
                    <a:pt x="161192" y="341030"/>
                  </a:lnTo>
                  <a:lnTo>
                    <a:pt x="209700" y="367877"/>
                  </a:lnTo>
                  <a:lnTo>
                    <a:pt x="218908" y="371550"/>
                  </a:lnTo>
                  <a:lnTo>
                    <a:pt x="225387" y="370799"/>
                  </a:lnTo>
                  <a:lnTo>
                    <a:pt x="241454" y="334310"/>
                  </a:lnTo>
                  <a:lnTo>
                    <a:pt x="250525" y="285703"/>
                  </a:lnTo>
                  <a:lnTo>
                    <a:pt x="249887" y="260729"/>
                  </a:lnTo>
                  <a:lnTo>
                    <a:pt x="250530" y="235781"/>
                  </a:lnTo>
                  <a:lnTo>
                    <a:pt x="242410" y="187774"/>
                  </a:lnTo>
                  <a:lnTo>
                    <a:pt x="212007" y="120059"/>
                  </a:lnTo>
                  <a:lnTo>
                    <a:pt x="184437" y="82360"/>
                  </a:lnTo>
                  <a:lnTo>
                    <a:pt x="151550" y="51538"/>
                  </a:lnTo>
                  <a:lnTo>
                    <a:pt x="113344" y="27605"/>
                  </a:lnTo>
                  <a:lnTo>
                    <a:pt x="69815" y="10579"/>
                  </a:lnTo>
                  <a:lnTo>
                    <a:pt x="20962" y="475"/>
                  </a:lnTo>
                  <a:lnTo>
                    <a:pt x="11778" y="0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22"/>
          <p:cNvSpPr/>
          <p:nvPr/>
        </p:nvSpPr>
        <p:spPr>
          <a:xfrm>
            <a:off x="7293624" y="2137039"/>
            <a:ext cx="331546" cy="869075"/>
          </a:xfrm>
          <a:custGeom>
            <a:rect b="b" l="l" r="r" t="t"/>
            <a:pathLst>
              <a:path extrusionOk="0" h="2653665" w="1163319">
                <a:moveTo>
                  <a:pt x="1012012" y="1176210"/>
                </a:moveTo>
                <a:lnTo>
                  <a:pt x="1008595" y="1124318"/>
                </a:lnTo>
                <a:lnTo>
                  <a:pt x="998562" y="1074191"/>
                </a:lnTo>
                <a:lnTo>
                  <a:pt x="982243" y="1026350"/>
                </a:lnTo>
                <a:lnTo>
                  <a:pt x="959942" y="981316"/>
                </a:lnTo>
                <a:lnTo>
                  <a:pt x="934161" y="942835"/>
                </a:lnTo>
                <a:lnTo>
                  <a:pt x="934161" y="1176210"/>
                </a:lnTo>
                <a:lnTo>
                  <a:pt x="934161" y="1329804"/>
                </a:lnTo>
                <a:lnTo>
                  <a:pt x="934161" y="2536444"/>
                </a:lnTo>
                <a:lnTo>
                  <a:pt x="931087" y="2551569"/>
                </a:lnTo>
                <a:lnTo>
                  <a:pt x="922743" y="2563939"/>
                </a:lnTo>
                <a:lnTo>
                  <a:pt x="910374" y="2572283"/>
                </a:lnTo>
                <a:lnTo>
                  <a:pt x="895235" y="2575344"/>
                </a:lnTo>
                <a:lnTo>
                  <a:pt x="116763" y="2575344"/>
                </a:lnTo>
                <a:lnTo>
                  <a:pt x="101638" y="2572283"/>
                </a:lnTo>
                <a:lnTo>
                  <a:pt x="89268" y="2563939"/>
                </a:lnTo>
                <a:lnTo>
                  <a:pt x="80911" y="2551569"/>
                </a:lnTo>
                <a:lnTo>
                  <a:pt x="77851" y="2536444"/>
                </a:lnTo>
                <a:lnTo>
                  <a:pt x="77851" y="2147201"/>
                </a:lnTo>
                <a:lnTo>
                  <a:pt x="80911" y="2132050"/>
                </a:lnTo>
                <a:lnTo>
                  <a:pt x="89268" y="2119680"/>
                </a:lnTo>
                <a:lnTo>
                  <a:pt x="101638" y="2111337"/>
                </a:lnTo>
                <a:lnTo>
                  <a:pt x="116763" y="2108276"/>
                </a:lnTo>
                <a:lnTo>
                  <a:pt x="895235" y="2108276"/>
                </a:lnTo>
                <a:lnTo>
                  <a:pt x="910374" y="2111337"/>
                </a:lnTo>
                <a:lnTo>
                  <a:pt x="922743" y="2119680"/>
                </a:lnTo>
                <a:lnTo>
                  <a:pt x="931087" y="2132050"/>
                </a:lnTo>
                <a:lnTo>
                  <a:pt x="934161" y="2147201"/>
                </a:lnTo>
                <a:lnTo>
                  <a:pt x="934161" y="1991499"/>
                </a:lnTo>
                <a:lnTo>
                  <a:pt x="931087" y="2006650"/>
                </a:lnTo>
                <a:lnTo>
                  <a:pt x="922743" y="2019020"/>
                </a:lnTo>
                <a:lnTo>
                  <a:pt x="910374" y="2027364"/>
                </a:lnTo>
                <a:lnTo>
                  <a:pt x="895235" y="2030425"/>
                </a:lnTo>
                <a:lnTo>
                  <a:pt x="116763" y="2030425"/>
                </a:lnTo>
                <a:lnTo>
                  <a:pt x="101638" y="2027364"/>
                </a:lnTo>
                <a:lnTo>
                  <a:pt x="89268" y="2019020"/>
                </a:lnTo>
                <a:lnTo>
                  <a:pt x="80911" y="2006650"/>
                </a:lnTo>
                <a:lnTo>
                  <a:pt x="77851" y="1991499"/>
                </a:lnTo>
                <a:lnTo>
                  <a:pt x="77851" y="1913661"/>
                </a:lnTo>
                <a:lnTo>
                  <a:pt x="80911" y="1898510"/>
                </a:lnTo>
                <a:lnTo>
                  <a:pt x="89268" y="1886140"/>
                </a:lnTo>
                <a:lnTo>
                  <a:pt x="101638" y="1877796"/>
                </a:lnTo>
                <a:lnTo>
                  <a:pt x="116763" y="1874735"/>
                </a:lnTo>
                <a:lnTo>
                  <a:pt x="895235" y="1874735"/>
                </a:lnTo>
                <a:lnTo>
                  <a:pt x="910374" y="1877796"/>
                </a:lnTo>
                <a:lnTo>
                  <a:pt x="922743" y="1886140"/>
                </a:lnTo>
                <a:lnTo>
                  <a:pt x="931087" y="1898510"/>
                </a:lnTo>
                <a:lnTo>
                  <a:pt x="934161" y="1913661"/>
                </a:lnTo>
                <a:lnTo>
                  <a:pt x="934161" y="1757959"/>
                </a:lnTo>
                <a:lnTo>
                  <a:pt x="931087" y="1773110"/>
                </a:lnTo>
                <a:lnTo>
                  <a:pt x="922743" y="1785480"/>
                </a:lnTo>
                <a:lnTo>
                  <a:pt x="910374" y="1793824"/>
                </a:lnTo>
                <a:lnTo>
                  <a:pt x="895235" y="1796884"/>
                </a:lnTo>
                <a:lnTo>
                  <a:pt x="116763" y="1796884"/>
                </a:lnTo>
                <a:lnTo>
                  <a:pt x="101638" y="1793824"/>
                </a:lnTo>
                <a:lnTo>
                  <a:pt x="89268" y="1785480"/>
                </a:lnTo>
                <a:lnTo>
                  <a:pt x="80911" y="1773110"/>
                </a:lnTo>
                <a:lnTo>
                  <a:pt x="77851" y="1757959"/>
                </a:lnTo>
                <a:lnTo>
                  <a:pt x="77851" y="1680121"/>
                </a:lnTo>
                <a:lnTo>
                  <a:pt x="80911" y="1664982"/>
                </a:lnTo>
                <a:lnTo>
                  <a:pt x="89268" y="1652600"/>
                </a:lnTo>
                <a:lnTo>
                  <a:pt x="101638" y="1644256"/>
                </a:lnTo>
                <a:lnTo>
                  <a:pt x="116763" y="1641195"/>
                </a:lnTo>
                <a:lnTo>
                  <a:pt x="895235" y="1641195"/>
                </a:lnTo>
                <a:lnTo>
                  <a:pt x="910374" y="1644256"/>
                </a:lnTo>
                <a:lnTo>
                  <a:pt x="922743" y="1652600"/>
                </a:lnTo>
                <a:lnTo>
                  <a:pt x="931087" y="1664982"/>
                </a:lnTo>
                <a:lnTo>
                  <a:pt x="934161" y="1680121"/>
                </a:lnTo>
                <a:lnTo>
                  <a:pt x="934161" y="1524431"/>
                </a:lnTo>
                <a:lnTo>
                  <a:pt x="931087" y="1539570"/>
                </a:lnTo>
                <a:lnTo>
                  <a:pt x="922743" y="1551940"/>
                </a:lnTo>
                <a:lnTo>
                  <a:pt x="910374" y="1560283"/>
                </a:lnTo>
                <a:lnTo>
                  <a:pt x="895235" y="1563344"/>
                </a:lnTo>
                <a:lnTo>
                  <a:pt x="116763" y="1563344"/>
                </a:lnTo>
                <a:lnTo>
                  <a:pt x="101638" y="1560283"/>
                </a:lnTo>
                <a:lnTo>
                  <a:pt x="89268" y="1551940"/>
                </a:lnTo>
                <a:lnTo>
                  <a:pt x="80911" y="1539570"/>
                </a:lnTo>
                <a:lnTo>
                  <a:pt x="77851" y="1524431"/>
                </a:lnTo>
                <a:lnTo>
                  <a:pt x="77851" y="1446580"/>
                </a:lnTo>
                <a:lnTo>
                  <a:pt x="80911" y="1431442"/>
                </a:lnTo>
                <a:lnTo>
                  <a:pt x="89268" y="1419059"/>
                </a:lnTo>
                <a:lnTo>
                  <a:pt x="101638" y="1410716"/>
                </a:lnTo>
                <a:lnTo>
                  <a:pt x="116763" y="1407655"/>
                </a:lnTo>
                <a:lnTo>
                  <a:pt x="895235" y="1407655"/>
                </a:lnTo>
                <a:lnTo>
                  <a:pt x="910374" y="1410716"/>
                </a:lnTo>
                <a:lnTo>
                  <a:pt x="922743" y="1419059"/>
                </a:lnTo>
                <a:lnTo>
                  <a:pt x="931087" y="1431442"/>
                </a:lnTo>
                <a:lnTo>
                  <a:pt x="934161" y="1446580"/>
                </a:lnTo>
                <a:lnTo>
                  <a:pt x="934161" y="1329804"/>
                </a:lnTo>
                <a:lnTo>
                  <a:pt x="895235" y="1329804"/>
                </a:lnTo>
                <a:lnTo>
                  <a:pt x="116763" y="1329804"/>
                </a:lnTo>
                <a:lnTo>
                  <a:pt x="77851" y="1329804"/>
                </a:lnTo>
                <a:lnTo>
                  <a:pt x="77851" y="1176210"/>
                </a:lnTo>
                <a:lnTo>
                  <a:pt x="81838" y="1126172"/>
                </a:lnTo>
                <a:lnTo>
                  <a:pt x="93484" y="1078331"/>
                </a:lnTo>
                <a:lnTo>
                  <a:pt x="112356" y="1033411"/>
                </a:lnTo>
                <a:lnTo>
                  <a:pt x="137972" y="992149"/>
                </a:lnTo>
                <a:lnTo>
                  <a:pt x="169913" y="955268"/>
                </a:lnTo>
                <a:lnTo>
                  <a:pt x="207695" y="923505"/>
                </a:lnTo>
                <a:lnTo>
                  <a:pt x="250888" y="897585"/>
                </a:lnTo>
                <a:lnTo>
                  <a:pt x="259829" y="891451"/>
                </a:lnTo>
                <a:lnTo>
                  <a:pt x="266623" y="883234"/>
                </a:lnTo>
                <a:lnTo>
                  <a:pt x="270941" y="873493"/>
                </a:lnTo>
                <a:lnTo>
                  <a:pt x="272465" y="862736"/>
                </a:lnTo>
                <a:lnTo>
                  <a:pt x="272465" y="745959"/>
                </a:lnTo>
                <a:lnTo>
                  <a:pt x="739533" y="745959"/>
                </a:lnTo>
                <a:lnTo>
                  <a:pt x="739533" y="862736"/>
                </a:lnTo>
                <a:lnTo>
                  <a:pt x="741045" y="873493"/>
                </a:lnTo>
                <a:lnTo>
                  <a:pt x="745375" y="883234"/>
                </a:lnTo>
                <a:lnTo>
                  <a:pt x="752170" y="891451"/>
                </a:lnTo>
                <a:lnTo>
                  <a:pt x="761111" y="897585"/>
                </a:lnTo>
                <a:lnTo>
                  <a:pt x="804303" y="923505"/>
                </a:lnTo>
                <a:lnTo>
                  <a:pt x="842098" y="955268"/>
                </a:lnTo>
                <a:lnTo>
                  <a:pt x="874026" y="992149"/>
                </a:lnTo>
                <a:lnTo>
                  <a:pt x="899655" y="1033411"/>
                </a:lnTo>
                <a:lnTo>
                  <a:pt x="918527" y="1078331"/>
                </a:lnTo>
                <a:lnTo>
                  <a:pt x="930173" y="1126172"/>
                </a:lnTo>
                <a:lnTo>
                  <a:pt x="934161" y="1176210"/>
                </a:lnTo>
                <a:lnTo>
                  <a:pt x="934161" y="942835"/>
                </a:lnTo>
                <a:lnTo>
                  <a:pt x="931989" y="939584"/>
                </a:lnTo>
                <a:lnTo>
                  <a:pt x="898690" y="901700"/>
                </a:lnTo>
                <a:lnTo>
                  <a:pt x="860386" y="868146"/>
                </a:lnTo>
                <a:lnTo>
                  <a:pt x="817384" y="839470"/>
                </a:lnTo>
                <a:lnTo>
                  <a:pt x="817384" y="745959"/>
                </a:lnTo>
                <a:lnTo>
                  <a:pt x="832535" y="742899"/>
                </a:lnTo>
                <a:lnTo>
                  <a:pt x="844905" y="734568"/>
                </a:lnTo>
                <a:lnTo>
                  <a:pt x="853249" y="722198"/>
                </a:lnTo>
                <a:lnTo>
                  <a:pt x="856310" y="707034"/>
                </a:lnTo>
                <a:lnTo>
                  <a:pt x="856310" y="668121"/>
                </a:lnTo>
                <a:lnTo>
                  <a:pt x="856310" y="473494"/>
                </a:lnTo>
                <a:lnTo>
                  <a:pt x="856310" y="434581"/>
                </a:lnTo>
                <a:lnTo>
                  <a:pt x="853249" y="419417"/>
                </a:lnTo>
                <a:lnTo>
                  <a:pt x="844905" y="407047"/>
                </a:lnTo>
                <a:lnTo>
                  <a:pt x="832535" y="398703"/>
                </a:lnTo>
                <a:lnTo>
                  <a:pt x="817384" y="395643"/>
                </a:lnTo>
                <a:lnTo>
                  <a:pt x="778471" y="395643"/>
                </a:lnTo>
                <a:lnTo>
                  <a:pt x="778471" y="473494"/>
                </a:lnTo>
                <a:lnTo>
                  <a:pt x="778471" y="668121"/>
                </a:lnTo>
                <a:lnTo>
                  <a:pt x="233540" y="668121"/>
                </a:lnTo>
                <a:lnTo>
                  <a:pt x="233540" y="473494"/>
                </a:lnTo>
                <a:lnTo>
                  <a:pt x="778471" y="473494"/>
                </a:lnTo>
                <a:lnTo>
                  <a:pt x="778471" y="395643"/>
                </a:lnTo>
                <a:lnTo>
                  <a:pt x="194614" y="395643"/>
                </a:lnTo>
                <a:lnTo>
                  <a:pt x="179463" y="398703"/>
                </a:lnTo>
                <a:lnTo>
                  <a:pt x="167093" y="407047"/>
                </a:lnTo>
                <a:lnTo>
                  <a:pt x="158750" y="419417"/>
                </a:lnTo>
                <a:lnTo>
                  <a:pt x="155689" y="434581"/>
                </a:lnTo>
                <a:lnTo>
                  <a:pt x="155689" y="707034"/>
                </a:lnTo>
                <a:lnTo>
                  <a:pt x="158750" y="722198"/>
                </a:lnTo>
                <a:lnTo>
                  <a:pt x="167093" y="734568"/>
                </a:lnTo>
                <a:lnTo>
                  <a:pt x="179463" y="742899"/>
                </a:lnTo>
                <a:lnTo>
                  <a:pt x="194614" y="745959"/>
                </a:lnTo>
                <a:lnTo>
                  <a:pt x="194614" y="839470"/>
                </a:lnTo>
                <a:lnTo>
                  <a:pt x="151612" y="868146"/>
                </a:lnTo>
                <a:lnTo>
                  <a:pt x="113309" y="901700"/>
                </a:lnTo>
                <a:lnTo>
                  <a:pt x="80022" y="939584"/>
                </a:lnTo>
                <a:lnTo>
                  <a:pt x="52070" y="981316"/>
                </a:lnTo>
                <a:lnTo>
                  <a:pt x="29768" y="1026350"/>
                </a:lnTo>
                <a:lnTo>
                  <a:pt x="13436" y="1074191"/>
                </a:lnTo>
                <a:lnTo>
                  <a:pt x="3416" y="1124318"/>
                </a:lnTo>
                <a:lnTo>
                  <a:pt x="0" y="1176210"/>
                </a:lnTo>
                <a:lnTo>
                  <a:pt x="0" y="1368742"/>
                </a:lnTo>
                <a:lnTo>
                  <a:pt x="3060" y="1383893"/>
                </a:lnTo>
                <a:lnTo>
                  <a:pt x="11391" y="1396263"/>
                </a:lnTo>
                <a:lnTo>
                  <a:pt x="12153" y="1396784"/>
                </a:lnTo>
                <a:lnTo>
                  <a:pt x="9194" y="1401165"/>
                </a:lnTo>
                <a:lnTo>
                  <a:pt x="12" y="1446580"/>
                </a:lnTo>
                <a:lnTo>
                  <a:pt x="12" y="1524431"/>
                </a:lnTo>
                <a:lnTo>
                  <a:pt x="9194" y="1569834"/>
                </a:lnTo>
                <a:lnTo>
                  <a:pt x="31076" y="1602270"/>
                </a:lnTo>
                <a:lnTo>
                  <a:pt x="9194" y="1634705"/>
                </a:lnTo>
                <a:lnTo>
                  <a:pt x="12" y="1680121"/>
                </a:lnTo>
                <a:lnTo>
                  <a:pt x="12" y="1757959"/>
                </a:lnTo>
                <a:lnTo>
                  <a:pt x="9194" y="1803374"/>
                </a:lnTo>
                <a:lnTo>
                  <a:pt x="31076" y="1835810"/>
                </a:lnTo>
                <a:lnTo>
                  <a:pt x="9194" y="1868246"/>
                </a:lnTo>
                <a:lnTo>
                  <a:pt x="12" y="1913661"/>
                </a:lnTo>
                <a:lnTo>
                  <a:pt x="12" y="1991499"/>
                </a:lnTo>
                <a:lnTo>
                  <a:pt x="9194" y="2036914"/>
                </a:lnTo>
                <a:lnTo>
                  <a:pt x="31076" y="2069350"/>
                </a:lnTo>
                <a:lnTo>
                  <a:pt x="9194" y="2101786"/>
                </a:lnTo>
                <a:lnTo>
                  <a:pt x="12" y="2147201"/>
                </a:lnTo>
                <a:lnTo>
                  <a:pt x="12" y="2536444"/>
                </a:lnTo>
                <a:lnTo>
                  <a:pt x="9194" y="2581846"/>
                </a:lnTo>
                <a:lnTo>
                  <a:pt x="34239" y="2618968"/>
                </a:lnTo>
                <a:lnTo>
                  <a:pt x="71361" y="2644013"/>
                </a:lnTo>
                <a:lnTo>
                  <a:pt x="116763" y="2653195"/>
                </a:lnTo>
                <a:lnTo>
                  <a:pt x="895235" y="2653195"/>
                </a:lnTo>
                <a:lnTo>
                  <a:pt x="940650" y="2644013"/>
                </a:lnTo>
                <a:lnTo>
                  <a:pt x="977760" y="2618968"/>
                </a:lnTo>
                <a:lnTo>
                  <a:pt x="1002817" y="2581846"/>
                </a:lnTo>
                <a:lnTo>
                  <a:pt x="1004125" y="2575344"/>
                </a:lnTo>
                <a:lnTo>
                  <a:pt x="1012012" y="2536444"/>
                </a:lnTo>
                <a:lnTo>
                  <a:pt x="1012012" y="2147201"/>
                </a:lnTo>
                <a:lnTo>
                  <a:pt x="1004125" y="2108276"/>
                </a:lnTo>
                <a:lnTo>
                  <a:pt x="1002817" y="2101786"/>
                </a:lnTo>
                <a:lnTo>
                  <a:pt x="980922" y="2069350"/>
                </a:lnTo>
                <a:lnTo>
                  <a:pt x="1002817" y="2036914"/>
                </a:lnTo>
                <a:lnTo>
                  <a:pt x="1004125" y="2030425"/>
                </a:lnTo>
                <a:lnTo>
                  <a:pt x="1012012" y="1991499"/>
                </a:lnTo>
                <a:lnTo>
                  <a:pt x="1012012" y="1913661"/>
                </a:lnTo>
                <a:lnTo>
                  <a:pt x="1004125" y="1874735"/>
                </a:lnTo>
                <a:lnTo>
                  <a:pt x="1002817" y="1868246"/>
                </a:lnTo>
                <a:lnTo>
                  <a:pt x="980922" y="1835810"/>
                </a:lnTo>
                <a:lnTo>
                  <a:pt x="1002817" y="1803374"/>
                </a:lnTo>
                <a:lnTo>
                  <a:pt x="1004125" y="1796884"/>
                </a:lnTo>
                <a:lnTo>
                  <a:pt x="1012012" y="1757959"/>
                </a:lnTo>
                <a:lnTo>
                  <a:pt x="1012012" y="1680121"/>
                </a:lnTo>
                <a:lnTo>
                  <a:pt x="1004125" y="1641195"/>
                </a:lnTo>
                <a:lnTo>
                  <a:pt x="1002817" y="1634705"/>
                </a:lnTo>
                <a:lnTo>
                  <a:pt x="980922" y="1602270"/>
                </a:lnTo>
                <a:lnTo>
                  <a:pt x="1002817" y="1569834"/>
                </a:lnTo>
                <a:lnTo>
                  <a:pt x="1004125" y="1563344"/>
                </a:lnTo>
                <a:lnTo>
                  <a:pt x="1012012" y="1524431"/>
                </a:lnTo>
                <a:lnTo>
                  <a:pt x="1012012" y="1446580"/>
                </a:lnTo>
                <a:lnTo>
                  <a:pt x="1004125" y="1407655"/>
                </a:lnTo>
                <a:lnTo>
                  <a:pt x="1002817" y="1401165"/>
                </a:lnTo>
                <a:lnTo>
                  <a:pt x="999845" y="1396784"/>
                </a:lnTo>
                <a:lnTo>
                  <a:pt x="1000607" y="1396263"/>
                </a:lnTo>
                <a:lnTo>
                  <a:pt x="1008951" y="1383893"/>
                </a:lnTo>
                <a:lnTo>
                  <a:pt x="1012012" y="1368742"/>
                </a:lnTo>
                <a:lnTo>
                  <a:pt x="1012012" y="1329804"/>
                </a:lnTo>
                <a:lnTo>
                  <a:pt x="1012012" y="1176210"/>
                </a:lnTo>
                <a:close/>
              </a:path>
              <a:path extrusionOk="0" h="2653665" w="1163319">
                <a:moveTo>
                  <a:pt x="1162913" y="135763"/>
                </a:moveTo>
                <a:lnTo>
                  <a:pt x="1143381" y="128104"/>
                </a:lnTo>
                <a:lnTo>
                  <a:pt x="1123772" y="121793"/>
                </a:lnTo>
                <a:lnTo>
                  <a:pt x="1104049" y="116751"/>
                </a:lnTo>
                <a:lnTo>
                  <a:pt x="1084173" y="112915"/>
                </a:lnTo>
                <a:lnTo>
                  <a:pt x="1072692" y="109626"/>
                </a:lnTo>
                <a:lnTo>
                  <a:pt x="1064577" y="103936"/>
                </a:lnTo>
                <a:lnTo>
                  <a:pt x="1059243" y="95592"/>
                </a:lnTo>
                <a:lnTo>
                  <a:pt x="1056055" y="84289"/>
                </a:lnTo>
                <a:lnTo>
                  <a:pt x="1051826" y="63119"/>
                </a:lnTo>
                <a:lnTo>
                  <a:pt x="1047038" y="42049"/>
                </a:lnTo>
                <a:lnTo>
                  <a:pt x="1036980" y="0"/>
                </a:lnTo>
                <a:lnTo>
                  <a:pt x="1029195" y="22263"/>
                </a:lnTo>
                <a:lnTo>
                  <a:pt x="1022591" y="44348"/>
                </a:lnTo>
                <a:lnTo>
                  <a:pt x="1017130" y="66357"/>
                </a:lnTo>
                <a:lnTo>
                  <a:pt x="1012761" y="88417"/>
                </a:lnTo>
                <a:lnTo>
                  <a:pt x="1009688" y="98742"/>
                </a:lnTo>
                <a:lnTo>
                  <a:pt x="1004506" y="105841"/>
                </a:lnTo>
                <a:lnTo>
                  <a:pt x="997038" y="110439"/>
                </a:lnTo>
                <a:lnTo>
                  <a:pt x="987031" y="113271"/>
                </a:lnTo>
                <a:lnTo>
                  <a:pt x="965644" y="117729"/>
                </a:lnTo>
                <a:lnTo>
                  <a:pt x="944359" y="122694"/>
                </a:lnTo>
                <a:lnTo>
                  <a:pt x="901865" y="133057"/>
                </a:lnTo>
                <a:lnTo>
                  <a:pt x="902754" y="137223"/>
                </a:lnTo>
                <a:lnTo>
                  <a:pt x="942670" y="147713"/>
                </a:lnTo>
                <a:lnTo>
                  <a:pt x="962685" y="152590"/>
                </a:lnTo>
                <a:lnTo>
                  <a:pt x="982853" y="156527"/>
                </a:lnTo>
                <a:lnTo>
                  <a:pt x="996302" y="160401"/>
                </a:lnTo>
                <a:lnTo>
                  <a:pt x="1005700" y="167106"/>
                </a:lnTo>
                <a:lnTo>
                  <a:pt x="1011745" y="176923"/>
                </a:lnTo>
                <a:lnTo>
                  <a:pt x="1015098" y="190119"/>
                </a:lnTo>
                <a:lnTo>
                  <a:pt x="1018489" y="209588"/>
                </a:lnTo>
                <a:lnTo>
                  <a:pt x="1022515" y="228955"/>
                </a:lnTo>
                <a:lnTo>
                  <a:pt x="1031074" y="267614"/>
                </a:lnTo>
                <a:lnTo>
                  <a:pt x="1038847" y="246240"/>
                </a:lnTo>
                <a:lnTo>
                  <a:pt x="1045514" y="224980"/>
                </a:lnTo>
                <a:lnTo>
                  <a:pt x="1051242" y="203733"/>
                </a:lnTo>
                <a:lnTo>
                  <a:pt x="1056182" y="182422"/>
                </a:lnTo>
                <a:lnTo>
                  <a:pt x="1059243" y="172554"/>
                </a:lnTo>
                <a:lnTo>
                  <a:pt x="1064069" y="165087"/>
                </a:lnTo>
                <a:lnTo>
                  <a:pt x="1071257" y="159791"/>
                </a:lnTo>
                <a:lnTo>
                  <a:pt x="1081430" y="156489"/>
                </a:lnTo>
                <a:lnTo>
                  <a:pt x="1101928" y="151955"/>
                </a:lnTo>
                <a:lnTo>
                  <a:pt x="1122286" y="146735"/>
                </a:lnTo>
                <a:lnTo>
                  <a:pt x="1162913" y="135763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23"/>
          <p:cNvGrpSpPr/>
          <p:nvPr/>
        </p:nvGrpSpPr>
        <p:grpSpPr>
          <a:xfrm>
            <a:off x="347650" y="1928506"/>
            <a:ext cx="8457732" cy="3131462"/>
            <a:chOff x="764377" y="4240708"/>
            <a:chExt cx="18596597" cy="5937547"/>
          </a:xfrm>
        </p:grpSpPr>
        <p:sp>
          <p:nvSpPr>
            <p:cNvPr id="236" name="Google Shape;236;p23"/>
            <p:cNvSpPr/>
            <p:nvPr/>
          </p:nvSpPr>
          <p:spPr>
            <a:xfrm>
              <a:off x="785319" y="4272121"/>
              <a:ext cx="18575655" cy="5906134"/>
            </a:xfrm>
            <a:custGeom>
              <a:rect b="b" l="l" r="r" t="t"/>
              <a:pathLst>
                <a:path extrusionOk="0" h="5906134" w="18575655">
                  <a:moveTo>
                    <a:pt x="17931024" y="0"/>
                  </a:moveTo>
                  <a:lnTo>
                    <a:pt x="644315" y="0"/>
                  </a:lnTo>
                  <a:lnTo>
                    <a:pt x="596229" y="1767"/>
                  </a:lnTo>
                  <a:lnTo>
                    <a:pt x="549103" y="6986"/>
                  </a:lnTo>
                  <a:lnTo>
                    <a:pt x="503062" y="15531"/>
                  </a:lnTo>
                  <a:lnTo>
                    <a:pt x="458229" y="27279"/>
                  </a:lnTo>
                  <a:lnTo>
                    <a:pt x="414730" y="42105"/>
                  </a:lnTo>
                  <a:lnTo>
                    <a:pt x="372689" y="59885"/>
                  </a:lnTo>
                  <a:lnTo>
                    <a:pt x="332231" y="80492"/>
                  </a:lnTo>
                  <a:lnTo>
                    <a:pt x="293480" y="103804"/>
                  </a:lnTo>
                  <a:lnTo>
                    <a:pt x="256561" y="129695"/>
                  </a:lnTo>
                  <a:lnTo>
                    <a:pt x="221598" y="158041"/>
                  </a:lnTo>
                  <a:lnTo>
                    <a:pt x="188716" y="188718"/>
                  </a:lnTo>
                  <a:lnTo>
                    <a:pt x="158040" y="221600"/>
                  </a:lnTo>
                  <a:lnTo>
                    <a:pt x="129694" y="256563"/>
                  </a:lnTo>
                  <a:lnTo>
                    <a:pt x="103803" y="293482"/>
                  </a:lnTo>
                  <a:lnTo>
                    <a:pt x="80492" y="332234"/>
                  </a:lnTo>
                  <a:lnTo>
                    <a:pt x="59884" y="372693"/>
                  </a:lnTo>
                  <a:lnTo>
                    <a:pt x="42105" y="414735"/>
                  </a:lnTo>
                  <a:lnTo>
                    <a:pt x="27279" y="458235"/>
                  </a:lnTo>
                  <a:lnTo>
                    <a:pt x="15531" y="503069"/>
                  </a:lnTo>
                  <a:lnTo>
                    <a:pt x="6986" y="549111"/>
                  </a:lnTo>
                  <a:lnTo>
                    <a:pt x="1767" y="596238"/>
                  </a:lnTo>
                  <a:lnTo>
                    <a:pt x="0" y="644325"/>
                  </a:lnTo>
                  <a:lnTo>
                    <a:pt x="0" y="5261253"/>
                  </a:lnTo>
                  <a:lnTo>
                    <a:pt x="1767" y="5309340"/>
                  </a:lnTo>
                  <a:lnTo>
                    <a:pt x="6986" y="5356467"/>
                  </a:lnTo>
                  <a:lnTo>
                    <a:pt x="15531" y="5402510"/>
                  </a:lnTo>
                  <a:lnTo>
                    <a:pt x="27279" y="5447343"/>
                  </a:lnTo>
                  <a:lnTo>
                    <a:pt x="42105" y="5490843"/>
                  </a:lnTo>
                  <a:lnTo>
                    <a:pt x="59884" y="5532885"/>
                  </a:lnTo>
                  <a:lnTo>
                    <a:pt x="80492" y="5573344"/>
                  </a:lnTo>
                  <a:lnTo>
                    <a:pt x="103803" y="5612096"/>
                  </a:lnTo>
                  <a:lnTo>
                    <a:pt x="129694" y="5649016"/>
                  </a:lnTo>
                  <a:lnTo>
                    <a:pt x="158040" y="5683979"/>
                  </a:lnTo>
                  <a:lnTo>
                    <a:pt x="188716" y="5716861"/>
                  </a:lnTo>
                  <a:lnTo>
                    <a:pt x="221598" y="5747537"/>
                  </a:lnTo>
                  <a:lnTo>
                    <a:pt x="256561" y="5775883"/>
                  </a:lnTo>
                  <a:lnTo>
                    <a:pt x="293480" y="5801774"/>
                  </a:lnTo>
                  <a:lnTo>
                    <a:pt x="332231" y="5825086"/>
                  </a:lnTo>
                  <a:lnTo>
                    <a:pt x="372689" y="5845694"/>
                  </a:lnTo>
                  <a:lnTo>
                    <a:pt x="414730" y="5863473"/>
                  </a:lnTo>
                  <a:lnTo>
                    <a:pt x="458229" y="5878299"/>
                  </a:lnTo>
                  <a:lnTo>
                    <a:pt x="503062" y="5890047"/>
                  </a:lnTo>
                  <a:lnTo>
                    <a:pt x="549103" y="5898593"/>
                  </a:lnTo>
                  <a:lnTo>
                    <a:pt x="596229" y="5903812"/>
                  </a:lnTo>
                  <a:lnTo>
                    <a:pt x="644315" y="5905579"/>
                  </a:lnTo>
                  <a:lnTo>
                    <a:pt x="17931024" y="5905579"/>
                  </a:lnTo>
                  <a:lnTo>
                    <a:pt x="17979111" y="5903812"/>
                  </a:lnTo>
                  <a:lnTo>
                    <a:pt x="18026238" y="5898593"/>
                  </a:lnTo>
                  <a:lnTo>
                    <a:pt x="18072281" y="5890047"/>
                  </a:lnTo>
                  <a:lnTo>
                    <a:pt x="18117115" y="5878299"/>
                  </a:lnTo>
                  <a:lnTo>
                    <a:pt x="18160615" y="5863473"/>
                  </a:lnTo>
                  <a:lnTo>
                    <a:pt x="18202656" y="5845694"/>
                  </a:lnTo>
                  <a:lnTo>
                    <a:pt x="18243116" y="5825086"/>
                  </a:lnTo>
                  <a:lnTo>
                    <a:pt x="18281867" y="5801774"/>
                  </a:lnTo>
                  <a:lnTo>
                    <a:pt x="18318787" y="5775883"/>
                  </a:lnTo>
                  <a:lnTo>
                    <a:pt x="18353750" y="5747537"/>
                  </a:lnTo>
                  <a:lnTo>
                    <a:pt x="18386632" y="5716861"/>
                  </a:lnTo>
                  <a:lnTo>
                    <a:pt x="18417308" y="5683979"/>
                  </a:lnTo>
                  <a:lnTo>
                    <a:pt x="18445654" y="5649016"/>
                  </a:lnTo>
                  <a:lnTo>
                    <a:pt x="18471546" y="5612096"/>
                  </a:lnTo>
                  <a:lnTo>
                    <a:pt x="18494857" y="5573344"/>
                  </a:lnTo>
                  <a:lnTo>
                    <a:pt x="18515465" y="5532885"/>
                  </a:lnTo>
                  <a:lnTo>
                    <a:pt x="18533244" y="5490843"/>
                  </a:lnTo>
                  <a:lnTo>
                    <a:pt x="18548070" y="5447343"/>
                  </a:lnTo>
                  <a:lnTo>
                    <a:pt x="18559818" y="5402510"/>
                  </a:lnTo>
                  <a:lnTo>
                    <a:pt x="18568364" y="5356467"/>
                  </a:lnTo>
                  <a:lnTo>
                    <a:pt x="18573583" y="5309340"/>
                  </a:lnTo>
                  <a:lnTo>
                    <a:pt x="18575350" y="5261253"/>
                  </a:lnTo>
                  <a:lnTo>
                    <a:pt x="18575350" y="644325"/>
                  </a:lnTo>
                  <a:lnTo>
                    <a:pt x="18573583" y="596238"/>
                  </a:lnTo>
                  <a:lnTo>
                    <a:pt x="18568364" y="549111"/>
                  </a:lnTo>
                  <a:lnTo>
                    <a:pt x="18559818" y="503069"/>
                  </a:lnTo>
                  <a:lnTo>
                    <a:pt x="18548070" y="458235"/>
                  </a:lnTo>
                  <a:lnTo>
                    <a:pt x="18533244" y="414735"/>
                  </a:lnTo>
                  <a:lnTo>
                    <a:pt x="18515465" y="372693"/>
                  </a:lnTo>
                  <a:lnTo>
                    <a:pt x="18494857" y="332234"/>
                  </a:lnTo>
                  <a:lnTo>
                    <a:pt x="18471546" y="293482"/>
                  </a:lnTo>
                  <a:lnTo>
                    <a:pt x="18445654" y="256563"/>
                  </a:lnTo>
                  <a:lnTo>
                    <a:pt x="18417308" y="221600"/>
                  </a:lnTo>
                  <a:lnTo>
                    <a:pt x="18386632" y="188718"/>
                  </a:lnTo>
                  <a:lnTo>
                    <a:pt x="18353750" y="158041"/>
                  </a:lnTo>
                  <a:lnTo>
                    <a:pt x="18318787" y="129695"/>
                  </a:lnTo>
                  <a:lnTo>
                    <a:pt x="18281867" y="103804"/>
                  </a:lnTo>
                  <a:lnTo>
                    <a:pt x="18243116" y="80492"/>
                  </a:lnTo>
                  <a:lnTo>
                    <a:pt x="18202656" y="59885"/>
                  </a:lnTo>
                  <a:lnTo>
                    <a:pt x="18160615" y="42105"/>
                  </a:lnTo>
                  <a:lnTo>
                    <a:pt x="18117115" y="27279"/>
                  </a:lnTo>
                  <a:lnTo>
                    <a:pt x="18072281" y="15531"/>
                  </a:lnTo>
                  <a:lnTo>
                    <a:pt x="18026238" y="6986"/>
                  </a:lnTo>
                  <a:lnTo>
                    <a:pt x="17979111" y="1767"/>
                  </a:lnTo>
                  <a:lnTo>
                    <a:pt x="17931024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3"/>
            <p:cNvSpPr/>
            <p:nvPr/>
          </p:nvSpPr>
          <p:spPr>
            <a:xfrm>
              <a:off x="764377" y="4240708"/>
              <a:ext cx="18575655" cy="5906134"/>
            </a:xfrm>
            <a:custGeom>
              <a:rect b="b" l="l" r="r" t="t"/>
              <a:pathLst>
                <a:path extrusionOk="0" h="5906134" w="18575655">
                  <a:moveTo>
                    <a:pt x="17931024" y="0"/>
                  </a:moveTo>
                  <a:lnTo>
                    <a:pt x="644315" y="0"/>
                  </a:lnTo>
                  <a:lnTo>
                    <a:pt x="596229" y="1767"/>
                  </a:lnTo>
                  <a:lnTo>
                    <a:pt x="549103" y="6986"/>
                  </a:lnTo>
                  <a:lnTo>
                    <a:pt x="503062" y="15531"/>
                  </a:lnTo>
                  <a:lnTo>
                    <a:pt x="458229" y="27279"/>
                  </a:lnTo>
                  <a:lnTo>
                    <a:pt x="414730" y="42105"/>
                  </a:lnTo>
                  <a:lnTo>
                    <a:pt x="372689" y="59885"/>
                  </a:lnTo>
                  <a:lnTo>
                    <a:pt x="332231" y="80492"/>
                  </a:lnTo>
                  <a:lnTo>
                    <a:pt x="293480" y="103804"/>
                  </a:lnTo>
                  <a:lnTo>
                    <a:pt x="256561" y="129695"/>
                  </a:lnTo>
                  <a:lnTo>
                    <a:pt x="221598" y="158041"/>
                  </a:lnTo>
                  <a:lnTo>
                    <a:pt x="188716" y="188718"/>
                  </a:lnTo>
                  <a:lnTo>
                    <a:pt x="158040" y="221600"/>
                  </a:lnTo>
                  <a:lnTo>
                    <a:pt x="129694" y="256563"/>
                  </a:lnTo>
                  <a:lnTo>
                    <a:pt x="103803" y="293482"/>
                  </a:lnTo>
                  <a:lnTo>
                    <a:pt x="80492" y="332234"/>
                  </a:lnTo>
                  <a:lnTo>
                    <a:pt x="59884" y="372693"/>
                  </a:lnTo>
                  <a:lnTo>
                    <a:pt x="42105" y="414735"/>
                  </a:lnTo>
                  <a:lnTo>
                    <a:pt x="27279" y="458235"/>
                  </a:lnTo>
                  <a:lnTo>
                    <a:pt x="15531" y="503069"/>
                  </a:lnTo>
                  <a:lnTo>
                    <a:pt x="6986" y="549111"/>
                  </a:lnTo>
                  <a:lnTo>
                    <a:pt x="1767" y="596238"/>
                  </a:lnTo>
                  <a:lnTo>
                    <a:pt x="0" y="644325"/>
                  </a:lnTo>
                  <a:lnTo>
                    <a:pt x="0" y="5261253"/>
                  </a:lnTo>
                  <a:lnTo>
                    <a:pt x="1767" y="5309340"/>
                  </a:lnTo>
                  <a:lnTo>
                    <a:pt x="6986" y="5356467"/>
                  </a:lnTo>
                  <a:lnTo>
                    <a:pt x="15531" y="5402510"/>
                  </a:lnTo>
                  <a:lnTo>
                    <a:pt x="27279" y="5447343"/>
                  </a:lnTo>
                  <a:lnTo>
                    <a:pt x="42105" y="5490843"/>
                  </a:lnTo>
                  <a:lnTo>
                    <a:pt x="59884" y="5532885"/>
                  </a:lnTo>
                  <a:lnTo>
                    <a:pt x="80492" y="5573344"/>
                  </a:lnTo>
                  <a:lnTo>
                    <a:pt x="103803" y="5612096"/>
                  </a:lnTo>
                  <a:lnTo>
                    <a:pt x="129694" y="5649016"/>
                  </a:lnTo>
                  <a:lnTo>
                    <a:pt x="158040" y="5683979"/>
                  </a:lnTo>
                  <a:lnTo>
                    <a:pt x="188716" y="5716861"/>
                  </a:lnTo>
                  <a:lnTo>
                    <a:pt x="221598" y="5747537"/>
                  </a:lnTo>
                  <a:lnTo>
                    <a:pt x="256561" y="5775883"/>
                  </a:lnTo>
                  <a:lnTo>
                    <a:pt x="293480" y="5801774"/>
                  </a:lnTo>
                  <a:lnTo>
                    <a:pt x="332231" y="5825086"/>
                  </a:lnTo>
                  <a:lnTo>
                    <a:pt x="372689" y="5845694"/>
                  </a:lnTo>
                  <a:lnTo>
                    <a:pt x="414730" y="5863473"/>
                  </a:lnTo>
                  <a:lnTo>
                    <a:pt x="458229" y="5878299"/>
                  </a:lnTo>
                  <a:lnTo>
                    <a:pt x="503062" y="5890047"/>
                  </a:lnTo>
                  <a:lnTo>
                    <a:pt x="549103" y="5898593"/>
                  </a:lnTo>
                  <a:lnTo>
                    <a:pt x="596229" y="5903812"/>
                  </a:lnTo>
                  <a:lnTo>
                    <a:pt x="644315" y="5905579"/>
                  </a:lnTo>
                  <a:lnTo>
                    <a:pt x="17931024" y="5905579"/>
                  </a:lnTo>
                  <a:lnTo>
                    <a:pt x="17979111" y="5903812"/>
                  </a:lnTo>
                  <a:lnTo>
                    <a:pt x="18026238" y="5898593"/>
                  </a:lnTo>
                  <a:lnTo>
                    <a:pt x="18072281" y="5890047"/>
                  </a:lnTo>
                  <a:lnTo>
                    <a:pt x="18117115" y="5878299"/>
                  </a:lnTo>
                  <a:lnTo>
                    <a:pt x="18160615" y="5863473"/>
                  </a:lnTo>
                  <a:lnTo>
                    <a:pt x="18202656" y="5845694"/>
                  </a:lnTo>
                  <a:lnTo>
                    <a:pt x="18243116" y="5825086"/>
                  </a:lnTo>
                  <a:lnTo>
                    <a:pt x="18281867" y="5801774"/>
                  </a:lnTo>
                  <a:lnTo>
                    <a:pt x="18318787" y="5775883"/>
                  </a:lnTo>
                  <a:lnTo>
                    <a:pt x="18353750" y="5747537"/>
                  </a:lnTo>
                  <a:lnTo>
                    <a:pt x="18386632" y="5716861"/>
                  </a:lnTo>
                  <a:lnTo>
                    <a:pt x="18417308" y="5683979"/>
                  </a:lnTo>
                  <a:lnTo>
                    <a:pt x="18445654" y="5649016"/>
                  </a:lnTo>
                  <a:lnTo>
                    <a:pt x="18471546" y="5612096"/>
                  </a:lnTo>
                  <a:lnTo>
                    <a:pt x="18494857" y="5573344"/>
                  </a:lnTo>
                  <a:lnTo>
                    <a:pt x="18515465" y="5532885"/>
                  </a:lnTo>
                  <a:lnTo>
                    <a:pt x="18533244" y="5490843"/>
                  </a:lnTo>
                  <a:lnTo>
                    <a:pt x="18548070" y="5447343"/>
                  </a:lnTo>
                  <a:lnTo>
                    <a:pt x="18559818" y="5402510"/>
                  </a:lnTo>
                  <a:lnTo>
                    <a:pt x="18568364" y="5356467"/>
                  </a:lnTo>
                  <a:lnTo>
                    <a:pt x="18573583" y="5309340"/>
                  </a:lnTo>
                  <a:lnTo>
                    <a:pt x="18575350" y="5261253"/>
                  </a:lnTo>
                  <a:lnTo>
                    <a:pt x="18575350" y="644325"/>
                  </a:lnTo>
                  <a:lnTo>
                    <a:pt x="18573583" y="596238"/>
                  </a:lnTo>
                  <a:lnTo>
                    <a:pt x="18568364" y="549111"/>
                  </a:lnTo>
                  <a:lnTo>
                    <a:pt x="18559818" y="503069"/>
                  </a:lnTo>
                  <a:lnTo>
                    <a:pt x="18548070" y="458235"/>
                  </a:lnTo>
                  <a:lnTo>
                    <a:pt x="18533244" y="414735"/>
                  </a:lnTo>
                  <a:lnTo>
                    <a:pt x="18515465" y="372693"/>
                  </a:lnTo>
                  <a:lnTo>
                    <a:pt x="18494857" y="332234"/>
                  </a:lnTo>
                  <a:lnTo>
                    <a:pt x="18471546" y="293482"/>
                  </a:lnTo>
                  <a:lnTo>
                    <a:pt x="18445654" y="256563"/>
                  </a:lnTo>
                  <a:lnTo>
                    <a:pt x="18417308" y="221600"/>
                  </a:lnTo>
                  <a:lnTo>
                    <a:pt x="18386632" y="188718"/>
                  </a:lnTo>
                  <a:lnTo>
                    <a:pt x="18353750" y="158041"/>
                  </a:lnTo>
                  <a:lnTo>
                    <a:pt x="18318787" y="129695"/>
                  </a:lnTo>
                  <a:lnTo>
                    <a:pt x="18281867" y="103804"/>
                  </a:lnTo>
                  <a:lnTo>
                    <a:pt x="18243116" y="80492"/>
                  </a:lnTo>
                  <a:lnTo>
                    <a:pt x="18202656" y="59885"/>
                  </a:lnTo>
                  <a:lnTo>
                    <a:pt x="18160615" y="42105"/>
                  </a:lnTo>
                  <a:lnTo>
                    <a:pt x="18117115" y="27279"/>
                  </a:lnTo>
                  <a:lnTo>
                    <a:pt x="18072281" y="15531"/>
                  </a:lnTo>
                  <a:lnTo>
                    <a:pt x="18026238" y="6986"/>
                  </a:lnTo>
                  <a:lnTo>
                    <a:pt x="17979111" y="1767"/>
                  </a:lnTo>
                  <a:lnTo>
                    <a:pt x="17931024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23"/>
          <p:cNvSpPr txBox="1"/>
          <p:nvPr>
            <p:ph type="title"/>
          </p:nvPr>
        </p:nvSpPr>
        <p:spPr>
          <a:xfrm>
            <a:off x="999450" y="250225"/>
            <a:ext cx="69447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 Sanitize Your Space</a:t>
            </a:r>
            <a:endParaRPr sz="6400"/>
          </a:p>
        </p:txBody>
      </p:sp>
      <p:grpSp>
        <p:nvGrpSpPr>
          <p:cNvPr id="239" name="Google Shape;239;p23"/>
          <p:cNvGrpSpPr/>
          <p:nvPr/>
        </p:nvGrpSpPr>
        <p:grpSpPr>
          <a:xfrm>
            <a:off x="1326856" y="1307389"/>
            <a:ext cx="6489860" cy="328792"/>
            <a:chOff x="2917450" y="2889964"/>
            <a:chExt cx="14269701" cy="722937"/>
          </a:xfrm>
        </p:grpSpPr>
        <p:sp>
          <p:nvSpPr>
            <p:cNvPr id="240" name="Google Shape;240;p23"/>
            <p:cNvSpPr/>
            <p:nvPr/>
          </p:nvSpPr>
          <p:spPr>
            <a:xfrm>
              <a:off x="2938386" y="2921387"/>
              <a:ext cx="14248765" cy="691514"/>
            </a:xfrm>
            <a:custGeom>
              <a:rect b="b" l="l" r="r" t="t"/>
              <a:pathLst>
                <a:path extrusionOk="0" h="691514" w="14248765">
                  <a:moveTo>
                    <a:pt x="14248257" y="0"/>
                  </a:moveTo>
                  <a:lnTo>
                    <a:pt x="0" y="0"/>
                  </a:lnTo>
                  <a:lnTo>
                    <a:pt x="0" y="659663"/>
                  </a:lnTo>
                  <a:lnTo>
                    <a:pt x="0" y="691070"/>
                  </a:lnTo>
                  <a:lnTo>
                    <a:pt x="14248257" y="691070"/>
                  </a:lnTo>
                  <a:lnTo>
                    <a:pt x="14248257" y="659663"/>
                  </a:lnTo>
                  <a:lnTo>
                    <a:pt x="14248257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2917450" y="2889964"/>
              <a:ext cx="14248765" cy="691514"/>
            </a:xfrm>
            <a:custGeom>
              <a:rect b="b" l="l" r="r" t="t"/>
              <a:pathLst>
                <a:path extrusionOk="0" h="691514" w="14248765">
                  <a:moveTo>
                    <a:pt x="14248257" y="0"/>
                  </a:moveTo>
                  <a:lnTo>
                    <a:pt x="0" y="0"/>
                  </a:lnTo>
                  <a:lnTo>
                    <a:pt x="0" y="691078"/>
                  </a:lnTo>
                  <a:lnTo>
                    <a:pt x="14248257" y="691078"/>
                  </a:lnTo>
                  <a:lnTo>
                    <a:pt x="14248257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23"/>
          <p:cNvSpPr txBox="1"/>
          <p:nvPr/>
        </p:nvSpPr>
        <p:spPr>
          <a:xfrm>
            <a:off x="1336476" y="1347085"/>
            <a:ext cx="64809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63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Give your businesses the deepest clean, at the most affordable price.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449525" y="3451825"/>
            <a:ext cx="2693400" cy="16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Has your home been compromised?</a:t>
            </a:r>
            <a:endParaRPr b="1" sz="11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Mold, Allergens, Germs, Odors?</a:t>
            </a:r>
            <a:b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It’s time for a deeper kind of clean. Our sanitizers kill any lingering germs and completely disinfect your home, top to bottom.</a:t>
            </a:r>
            <a:endParaRPr sz="11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0800" lvl="0" marL="50800" marR="0" rtl="0" algn="l">
              <a:lnSpc>
                <a:spcPct val="1016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4" name="Google Shape;244;p23"/>
          <p:cNvSpPr txBox="1"/>
          <p:nvPr/>
        </p:nvSpPr>
        <p:spPr>
          <a:xfrm>
            <a:off x="630700" y="3043450"/>
            <a:ext cx="2512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Residential Sanitizing</a:t>
            </a:r>
            <a:endParaRPr sz="9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245" name="Google Shape;245;p23"/>
          <p:cNvGrpSpPr/>
          <p:nvPr/>
        </p:nvGrpSpPr>
        <p:grpSpPr>
          <a:xfrm>
            <a:off x="1461002" y="2103526"/>
            <a:ext cx="6330580" cy="853450"/>
            <a:chOff x="3212405" y="4792713"/>
            <a:chExt cx="13919481" cy="1876538"/>
          </a:xfrm>
        </p:grpSpPr>
        <p:sp>
          <p:nvSpPr>
            <p:cNvPr id="246" name="Google Shape;246;p23"/>
            <p:cNvSpPr/>
            <p:nvPr/>
          </p:nvSpPr>
          <p:spPr>
            <a:xfrm>
              <a:off x="3212405" y="4853152"/>
              <a:ext cx="1823085" cy="1816100"/>
            </a:xfrm>
            <a:custGeom>
              <a:rect b="b" l="l" r="r" t="t"/>
              <a:pathLst>
                <a:path extrusionOk="0" h="1816100" w="1823085">
                  <a:moveTo>
                    <a:pt x="1205496" y="1469123"/>
                  </a:moveTo>
                  <a:lnTo>
                    <a:pt x="1186827" y="1434452"/>
                  </a:lnTo>
                  <a:lnTo>
                    <a:pt x="1175613" y="1432496"/>
                  </a:lnTo>
                  <a:lnTo>
                    <a:pt x="1164450" y="1434757"/>
                  </a:lnTo>
                  <a:lnTo>
                    <a:pt x="1146467" y="1476819"/>
                  </a:lnTo>
                  <a:lnTo>
                    <a:pt x="1146340" y="1491513"/>
                  </a:lnTo>
                  <a:lnTo>
                    <a:pt x="1146479" y="1506207"/>
                  </a:lnTo>
                  <a:lnTo>
                    <a:pt x="1165148" y="1547787"/>
                  </a:lnTo>
                  <a:lnTo>
                    <a:pt x="1176401" y="1549768"/>
                  </a:lnTo>
                  <a:lnTo>
                    <a:pt x="1187475" y="1547495"/>
                  </a:lnTo>
                  <a:lnTo>
                    <a:pt x="1205484" y="1513217"/>
                  </a:lnTo>
                  <a:lnTo>
                    <a:pt x="1205331" y="1492554"/>
                  </a:lnTo>
                  <a:lnTo>
                    <a:pt x="1205496" y="1469123"/>
                  </a:lnTo>
                  <a:close/>
                </a:path>
                <a:path extrusionOk="0" h="1816100" w="1823085">
                  <a:moveTo>
                    <a:pt x="1264183" y="432689"/>
                  </a:moveTo>
                  <a:lnTo>
                    <a:pt x="1262024" y="393522"/>
                  </a:lnTo>
                  <a:lnTo>
                    <a:pt x="1205966" y="374243"/>
                  </a:lnTo>
                  <a:lnTo>
                    <a:pt x="1205966" y="578878"/>
                  </a:lnTo>
                  <a:lnTo>
                    <a:pt x="1200886" y="580377"/>
                  </a:lnTo>
                  <a:lnTo>
                    <a:pt x="1177950" y="579945"/>
                  </a:lnTo>
                  <a:lnTo>
                    <a:pt x="1172298" y="579856"/>
                  </a:lnTo>
                  <a:lnTo>
                    <a:pt x="1153960" y="579818"/>
                  </a:lnTo>
                  <a:lnTo>
                    <a:pt x="1117257" y="579945"/>
                  </a:lnTo>
                  <a:lnTo>
                    <a:pt x="1079652" y="579780"/>
                  </a:lnTo>
                  <a:lnTo>
                    <a:pt x="1060843" y="579831"/>
                  </a:lnTo>
                  <a:lnTo>
                    <a:pt x="1042047" y="580174"/>
                  </a:lnTo>
                  <a:lnTo>
                    <a:pt x="1031328" y="580491"/>
                  </a:lnTo>
                  <a:lnTo>
                    <a:pt x="1028725" y="576707"/>
                  </a:lnTo>
                  <a:lnTo>
                    <a:pt x="1028852" y="566521"/>
                  </a:lnTo>
                  <a:lnTo>
                    <a:pt x="1029131" y="536308"/>
                  </a:lnTo>
                  <a:lnTo>
                    <a:pt x="1029119" y="475703"/>
                  </a:lnTo>
                  <a:lnTo>
                    <a:pt x="1028890" y="445490"/>
                  </a:lnTo>
                  <a:lnTo>
                    <a:pt x="1028865" y="436092"/>
                  </a:lnTo>
                  <a:lnTo>
                    <a:pt x="1031113" y="432689"/>
                  </a:lnTo>
                  <a:lnTo>
                    <a:pt x="1117206" y="433120"/>
                  </a:lnTo>
                  <a:lnTo>
                    <a:pt x="1203248" y="432689"/>
                  </a:lnTo>
                  <a:lnTo>
                    <a:pt x="1205687" y="436092"/>
                  </a:lnTo>
                  <a:lnTo>
                    <a:pt x="1205318" y="475703"/>
                  </a:lnTo>
                  <a:lnTo>
                    <a:pt x="1205293" y="536308"/>
                  </a:lnTo>
                  <a:lnTo>
                    <a:pt x="1205725" y="566572"/>
                  </a:lnTo>
                  <a:lnTo>
                    <a:pt x="1205966" y="578878"/>
                  </a:lnTo>
                  <a:lnTo>
                    <a:pt x="1205966" y="374243"/>
                  </a:lnTo>
                  <a:lnTo>
                    <a:pt x="1117193" y="374116"/>
                  </a:lnTo>
                  <a:lnTo>
                    <a:pt x="1005154" y="374269"/>
                  </a:lnTo>
                  <a:lnTo>
                    <a:pt x="970343" y="409105"/>
                  </a:lnTo>
                  <a:lnTo>
                    <a:pt x="970216" y="536257"/>
                  </a:lnTo>
                  <a:lnTo>
                    <a:pt x="970343" y="603821"/>
                  </a:lnTo>
                  <a:lnTo>
                    <a:pt x="1005192" y="638657"/>
                  </a:lnTo>
                  <a:lnTo>
                    <a:pt x="1060297" y="638784"/>
                  </a:lnTo>
                  <a:lnTo>
                    <a:pt x="1141691" y="638759"/>
                  </a:lnTo>
                  <a:lnTo>
                    <a:pt x="1172349" y="638784"/>
                  </a:lnTo>
                  <a:lnTo>
                    <a:pt x="1211529" y="638733"/>
                  </a:lnTo>
                  <a:lnTo>
                    <a:pt x="1255661" y="630161"/>
                  </a:lnTo>
                  <a:lnTo>
                    <a:pt x="1264183" y="580491"/>
                  </a:lnTo>
                  <a:lnTo>
                    <a:pt x="1264183" y="432689"/>
                  </a:lnTo>
                  <a:close/>
                </a:path>
                <a:path extrusionOk="0" h="1816100" w="1823085">
                  <a:moveTo>
                    <a:pt x="1566468" y="1255991"/>
                  </a:moveTo>
                  <a:lnTo>
                    <a:pt x="1526895" y="1255928"/>
                  </a:lnTo>
                  <a:lnTo>
                    <a:pt x="1471790" y="1255991"/>
                  </a:lnTo>
                  <a:lnTo>
                    <a:pt x="1566468" y="1255991"/>
                  </a:lnTo>
                  <a:close/>
                </a:path>
                <a:path extrusionOk="0" h="1816100" w="1823085">
                  <a:moveTo>
                    <a:pt x="1616900" y="1314450"/>
                  </a:moveTo>
                  <a:lnTo>
                    <a:pt x="1614741" y="1275346"/>
                  </a:lnTo>
                  <a:lnTo>
                    <a:pt x="1558480" y="1256042"/>
                  </a:lnTo>
                  <a:lnTo>
                    <a:pt x="1558480" y="1316266"/>
                  </a:lnTo>
                  <a:lnTo>
                    <a:pt x="1558353" y="1326527"/>
                  </a:lnTo>
                  <a:lnTo>
                    <a:pt x="1558061" y="1357261"/>
                  </a:lnTo>
                  <a:lnTo>
                    <a:pt x="1558061" y="1418793"/>
                  </a:lnTo>
                  <a:lnTo>
                    <a:pt x="1558315" y="1449057"/>
                  </a:lnTo>
                  <a:lnTo>
                    <a:pt x="1558429" y="1459052"/>
                  </a:lnTo>
                  <a:lnTo>
                    <a:pt x="1555559" y="1462163"/>
                  </a:lnTo>
                  <a:lnTo>
                    <a:pt x="1554238" y="1462125"/>
                  </a:lnTo>
                  <a:lnTo>
                    <a:pt x="1532674" y="1461731"/>
                  </a:lnTo>
                  <a:lnTo>
                    <a:pt x="1527086" y="1461643"/>
                  </a:lnTo>
                  <a:lnTo>
                    <a:pt x="1508290" y="1461604"/>
                  </a:lnTo>
                  <a:lnTo>
                    <a:pt x="1470672" y="1461731"/>
                  </a:lnTo>
                  <a:lnTo>
                    <a:pt x="1433068" y="1461617"/>
                  </a:lnTo>
                  <a:lnTo>
                    <a:pt x="1414259" y="1461655"/>
                  </a:lnTo>
                  <a:lnTo>
                    <a:pt x="1385722" y="1462125"/>
                  </a:lnTo>
                  <a:lnTo>
                    <a:pt x="1381366" y="1460119"/>
                  </a:lnTo>
                  <a:lnTo>
                    <a:pt x="1381531" y="1449057"/>
                  </a:lnTo>
                  <a:lnTo>
                    <a:pt x="1381874" y="1418793"/>
                  </a:lnTo>
                  <a:lnTo>
                    <a:pt x="1381861" y="1357261"/>
                  </a:lnTo>
                  <a:lnTo>
                    <a:pt x="1381544" y="1326527"/>
                  </a:lnTo>
                  <a:lnTo>
                    <a:pt x="1381417" y="1317586"/>
                  </a:lnTo>
                  <a:lnTo>
                    <a:pt x="1384490" y="1314450"/>
                  </a:lnTo>
                  <a:lnTo>
                    <a:pt x="1470152" y="1314894"/>
                  </a:lnTo>
                  <a:lnTo>
                    <a:pt x="1554645" y="1314716"/>
                  </a:lnTo>
                  <a:lnTo>
                    <a:pt x="1558480" y="1316266"/>
                  </a:lnTo>
                  <a:lnTo>
                    <a:pt x="1558480" y="1256042"/>
                  </a:lnTo>
                  <a:lnTo>
                    <a:pt x="1471790" y="1255991"/>
                  </a:lnTo>
                  <a:lnTo>
                    <a:pt x="1414856" y="1255928"/>
                  </a:lnTo>
                  <a:lnTo>
                    <a:pt x="1357909" y="1256055"/>
                  </a:lnTo>
                  <a:lnTo>
                    <a:pt x="1323073" y="1290853"/>
                  </a:lnTo>
                  <a:lnTo>
                    <a:pt x="1322959" y="1436890"/>
                  </a:lnTo>
                  <a:lnTo>
                    <a:pt x="1323073" y="1485607"/>
                  </a:lnTo>
                  <a:lnTo>
                    <a:pt x="1357858" y="1520444"/>
                  </a:lnTo>
                  <a:lnTo>
                    <a:pt x="1469910" y="1520596"/>
                  </a:lnTo>
                  <a:lnTo>
                    <a:pt x="1581975" y="1520444"/>
                  </a:lnTo>
                  <a:lnTo>
                    <a:pt x="1616837" y="1485607"/>
                  </a:lnTo>
                  <a:lnTo>
                    <a:pt x="1616900" y="1462163"/>
                  </a:lnTo>
                  <a:lnTo>
                    <a:pt x="1616900" y="1314564"/>
                  </a:lnTo>
                  <a:close/>
                </a:path>
                <a:path extrusionOk="0" h="1816100" w="1823085">
                  <a:moveTo>
                    <a:pt x="1616913" y="580136"/>
                  </a:moveTo>
                  <a:lnTo>
                    <a:pt x="1616900" y="432701"/>
                  </a:lnTo>
                  <a:lnTo>
                    <a:pt x="1616862" y="410908"/>
                  </a:lnTo>
                  <a:lnTo>
                    <a:pt x="1597012" y="376288"/>
                  </a:lnTo>
                  <a:lnTo>
                    <a:pt x="1558378" y="374230"/>
                  </a:lnTo>
                  <a:lnTo>
                    <a:pt x="1558378" y="435114"/>
                  </a:lnTo>
                  <a:lnTo>
                    <a:pt x="1558188" y="458673"/>
                  </a:lnTo>
                  <a:lnTo>
                    <a:pt x="1558074" y="537159"/>
                  </a:lnTo>
                  <a:lnTo>
                    <a:pt x="1558290" y="567880"/>
                  </a:lnTo>
                  <a:lnTo>
                    <a:pt x="1558378" y="577977"/>
                  </a:lnTo>
                  <a:lnTo>
                    <a:pt x="1554924" y="580136"/>
                  </a:lnTo>
                  <a:lnTo>
                    <a:pt x="1470367" y="579856"/>
                  </a:lnTo>
                  <a:lnTo>
                    <a:pt x="1384909" y="580186"/>
                  </a:lnTo>
                  <a:lnTo>
                    <a:pt x="1381455" y="577786"/>
                  </a:lnTo>
                  <a:lnTo>
                    <a:pt x="1381582" y="567880"/>
                  </a:lnTo>
                  <a:lnTo>
                    <a:pt x="1381848" y="537692"/>
                  </a:lnTo>
                  <a:lnTo>
                    <a:pt x="1381848" y="475310"/>
                  </a:lnTo>
                  <a:lnTo>
                    <a:pt x="1381569" y="444969"/>
                  </a:lnTo>
                  <a:lnTo>
                    <a:pt x="1381442" y="434949"/>
                  </a:lnTo>
                  <a:lnTo>
                    <a:pt x="1385087" y="432612"/>
                  </a:lnTo>
                  <a:lnTo>
                    <a:pt x="1413116" y="433044"/>
                  </a:lnTo>
                  <a:lnTo>
                    <a:pt x="1431925" y="433082"/>
                  </a:lnTo>
                  <a:lnTo>
                    <a:pt x="1488694" y="433031"/>
                  </a:lnTo>
                  <a:lnTo>
                    <a:pt x="1508061" y="433070"/>
                  </a:lnTo>
                  <a:lnTo>
                    <a:pt x="1532445" y="432981"/>
                  </a:lnTo>
                  <a:lnTo>
                    <a:pt x="1555102" y="432701"/>
                  </a:lnTo>
                  <a:lnTo>
                    <a:pt x="1558378" y="435114"/>
                  </a:lnTo>
                  <a:lnTo>
                    <a:pt x="1558378" y="374230"/>
                  </a:lnTo>
                  <a:lnTo>
                    <a:pt x="1469961" y="374142"/>
                  </a:lnTo>
                  <a:lnTo>
                    <a:pt x="1359750" y="374243"/>
                  </a:lnTo>
                  <a:lnTo>
                    <a:pt x="1325079" y="394081"/>
                  </a:lnTo>
                  <a:lnTo>
                    <a:pt x="1323035" y="410908"/>
                  </a:lnTo>
                  <a:lnTo>
                    <a:pt x="1323035" y="601980"/>
                  </a:lnTo>
                  <a:lnTo>
                    <a:pt x="1342885" y="636612"/>
                  </a:lnTo>
                  <a:lnTo>
                    <a:pt x="1414818" y="638771"/>
                  </a:lnTo>
                  <a:lnTo>
                    <a:pt x="1495856" y="638746"/>
                  </a:lnTo>
                  <a:lnTo>
                    <a:pt x="1525028" y="638771"/>
                  </a:lnTo>
                  <a:lnTo>
                    <a:pt x="1567967" y="638721"/>
                  </a:lnTo>
                  <a:lnTo>
                    <a:pt x="1608366" y="630161"/>
                  </a:lnTo>
                  <a:lnTo>
                    <a:pt x="1616913" y="580186"/>
                  </a:lnTo>
                  <a:close/>
                </a:path>
                <a:path extrusionOk="0" h="1816100" w="1823085">
                  <a:moveTo>
                    <a:pt x="1822907" y="1816100"/>
                  </a:moveTo>
                  <a:lnTo>
                    <a:pt x="1822742" y="1790700"/>
                  </a:lnTo>
                  <a:lnTo>
                    <a:pt x="1822627" y="1765300"/>
                  </a:lnTo>
                  <a:lnTo>
                    <a:pt x="1822627" y="1727200"/>
                  </a:lnTo>
                  <a:lnTo>
                    <a:pt x="1822665" y="1689100"/>
                  </a:lnTo>
                  <a:lnTo>
                    <a:pt x="1814169" y="1689100"/>
                  </a:lnTo>
                  <a:lnTo>
                    <a:pt x="1804238" y="1676400"/>
                  </a:lnTo>
                  <a:lnTo>
                    <a:pt x="1764487" y="1676400"/>
                  </a:lnTo>
                  <a:lnTo>
                    <a:pt x="1764487" y="1739900"/>
                  </a:lnTo>
                  <a:lnTo>
                    <a:pt x="1763471" y="1752600"/>
                  </a:lnTo>
                  <a:lnTo>
                    <a:pt x="1759864" y="1765300"/>
                  </a:lnTo>
                  <a:lnTo>
                    <a:pt x="63449" y="1765300"/>
                  </a:lnTo>
                  <a:lnTo>
                    <a:pt x="59448" y="1752600"/>
                  </a:lnTo>
                  <a:lnTo>
                    <a:pt x="58572" y="1752600"/>
                  </a:lnTo>
                  <a:lnTo>
                    <a:pt x="59423" y="1739900"/>
                  </a:lnTo>
                  <a:lnTo>
                    <a:pt x="61709" y="1727200"/>
                  </a:lnTo>
                  <a:lnTo>
                    <a:pt x="1757476" y="1727200"/>
                  </a:lnTo>
                  <a:lnTo>
                    <a:pt x="1762353" y="1739900"/>
                  </a:lnTo>
                  <a:lnTo>
                    <a:pt x="1764487" y="1739900"/>
                  </a:lnTo>
                  <a:lnTo>
                    <a:pt x="1764487" y="1676400"/>
                  </a:lnTo>
                  <a:lnTo>
                    <a:pt x="1708632" y="1676400"/>
                  </a:lnTo>
                  <a:lnTo>
                    <a:pt x="1705546" y="1663700"/>
                  </a:lnTo>
                  <a:lnTo>
                    <a:pt x="1704721" y="1651000"/>
                  </a:lnTo>
                  <a:lnTo>
                    <a:pt x="1705165" y="1612900"/>
                  </a:lnTo>
                  <a:lnTo>
                    <a:pt x="1705051" y="1117600"/>
                  </a:lnTo>
                  <a:lnTo>
                    <a:pt x="1704987" y="1079500"/>
                  </a:lnTo>
                  <a:lnTo>
                    <a:pt x="1704670" y="990600"/>
                  </a:lnTo>
                  <a:lnTo>
                    <a:pt x="1705571" y="977900"/>
                  </a:lnTo>
                  <a:lnTo>
                    <a:pt x="1708835" y="965200"/>
                  </a:lnTo>
                  <a:lnTo>
                    <a:pt x="1755216" y="965200"/>
                  </a:lnTo>
                  <a:lnTo>
                    <a:pt x="1761807" y="952500"/>
                  </a:lnTo>
                  <a:lnTo>
                    <a:pt x="1763864" y="927100"/>
                  </a:lnTo>
                  <a:lnTo>
                    <a:pt x="1763928" y="914400"/>
                  </a:lnTo>
                  <a:lnTo>
                    <a:pt x="1763928" y="876300"/>
                  </a:lnTo>
                  <a:lnTo>
                    <a:pt x="1763852" y="863600"/>
                  </a:lnTo>
                  <a:lnTo>
                    <a:pt x="1761769" y="838200"/>
                  </a:lnTo>
                  <a:lnTo>
                    <a:pt x="1755394" y="825500"/>
                  </a:lnTo>
                  <a:lnTo>
                    <a:pt x="1716138" y="825500"/>
                  </a:lnTo>
                  <a:lnTo>
                    <a:pt x="1709089" y="812800"/>
                  </a:lnTo>
                  <a:lnTo>
                    <a:pt x="1705698" y="812800"/>
                  </a:lnTo>
                  <a:lnTo>
                    <a:pt x="1705698" y="889000"/>
                  </a:lnTo>
                  <a:lnTo>
                    <a:pt x="1704670" y="901700"/>
                  </a:lnTo>
                  <a:lnTo>
                    <a:pt x="1701038" y="901700"/>
                  </a:lnTo>
                  <a:lnTo>
                    <a:pt x="1694929" y="914400"/>
                  </a:lnTo>
                  <a:lnTo>
                    <a:pt x="1646707" y="914400"/>
                  </a:lnTo>
                  <a:lnTo>
                    <a:pt x="1646707" y="990600"/>
                  </a:lnTo>
                  <a:lnTo>
                    <a:pt x="1646453" y="1028700"/>
                  </a:lnTo>
                  <a:lnTo>
                    <a:pt x="1646339" y="1574800"/>
                  </a:lnTo>
                  <a:lnTo>
                    <a:pt x="1646453" y="1612900"/>
                  </a:lnTo>
                  <a:lnTo>
                    <a:pt x="1646707" y="1651000"/>
                  </a:lnTo>
                  <a:lnTo>
                    <a:pt x="1645805" y="1663700"/>
                  </a:lnTo>
                  <a:lnTo>
                    <a:pt x="1642605" y="1676400"/>
                  </a:lnTo>
                  <a:lnTo>
                    <a:pt x="1296847" y="1676400"/>
                  </a:lnTo>
                  <a:lnTo>
                    <a:pt x="1294015" y="1663700"/>
                  </a:lnTo>
                  <a:lnTo>
                    <a:pt x="1293266" y="1651000"/>
                  </a:lnTo>
                  <a:lnTo>
                    <a:pt x="1293418" y="1612900"/>
                  </a:lnTo>
                  <a:lnTo>
                    <a:pt x="1293533" y="1574800"/>
                  </a:lnTo>
                  <a:lnTo>
                    <a:pt x="1293660" y="1473200"/>
                  </a:lnTo>
                  <a:lnTo>
                    <a:pt x="1293596" y="1320800"/>
                  </a:lnTo>
                  <a:lnTo>
                    <a:pt x="1293583" y="1308100"/>
                  </a:lnTo>
                  <a:lnTo>
                    <a:pt x="1291678" y="1282700"/>
                  </a:lnTo>
                  <a:lnTo>
                    <a:pt x="1285024" y="1270000"/>
                  </a:lnTo>
                  <a:lnTo>
                    <a:pt x="1272235" y="1270000"/>
                  </a:lnTo>
                  <a:lnTo>
                    <a:pt x="1251902" y="1257300"/>
                  </a:lnTo>
                  <a:lnTo>
                    <a:pt x="1235087" y="1257300"/>
                  </a:lnTo>
                  <a:lnTo>
                    <a:pt x="1235087" y="1676400"/>
                  </a:lnTo>
                  <a:lnTo>
                    <a:pt x="1028700" y="1676400"/>
                  </a:lnTo>
                  <a:lnTo>
                    <a:pt x="1028827" y="1663700"/>
                  </a:lnTo>
                  <a:lnTo>
                    <a:pt x="1029093" y="1612900"/>
                  </a:lnTo>
                  <a:lnTo>
                    <a:pt x="1029081" y="1371600"/>
                  </a:lnTo>
                  <a:lnTo>
                    <a:pt x="1028827" y="1333500"/>
                  </a:lnTo>
                  <a:lnTo>
                    <a:pt x="1028725" y="1320800"/>
                  </a:lnTo>
                  <a:lnTo>
                    <a:pt x="1235062" y="1320800"/>
                  </a:lnTo>
                  <a:lnTo>
                    <a:pt x="1234884" y="1384300"/>
                  </a:lnTo>
                  <a:lnTo>
                    <a:pt x="1234757" y="1511300"/>
                  </a:lnTo>
                  <a:lnTo>
                    <a:pt x="1234884" y="1600200"/>
                  </a:lnTo>
                  <a:lnTo>
                    <a:pt x="1235087" y="1676400"/>
                  </a:lnTo>
                  <a:lnTo>
                    <a:pt x="1235087" y="1257300"/>
                  </a:lnTo>
                  <a:lnTo>
                    <a:pt x="1009434" y="1257300"/>
                  </a:lnTo>
                  <a:lnTo>
                    <a:pt x="990739" y="1270000"/>
                  </a:lnTo>
                  <a:lnTo>
                    <a:pt x="978687" y="1270000"/>
                  </a:lnTo>
                  <a:lnTo>
                    <a:pt x="972223" y="1282700"/>
                  </a:lnTo>
                  <a:lnTo>
                    <a:pt x="970292" y="1308100"/>
                  </a:lnTo>
                  <a:lnTo>
                    <a:pt x="970267" y="1511300"/>
                  </a:lnTo>
                  <a:lnTo>
                    <a:pt x="970394" y="1676400"/>
                  </a:lnTo>
                  <a:lnTo>
                    <a:pt x="940765" y="1676400"/>
                  </a:lnTo>
                  <a:lnTo>
                    <a:pt x="940638" y="1041400"/>
                  </a:lnTo>
                  <a:lnTo>
                    <a:pt x="940549" y="990600"/>
                  </a:lnTo>
                  <a:lnTo>
                    <a:pt x="941336" y="977900"/>
                  </a:lnTo>
                  <a:lnTo>
                    <a:pt x="944168" y="977900"/>
                  </a:lnTo>
                  <a:lnTo>
                    <a:pt x="949731" y="965200"/>
                  </a:lnTo>
                  <a:lnTo>
                    <a:pt x="1642592" y="965200"/>
                  </a:lnTo>
                  <a:lnTo>
                    <a:pt x="1645805" y="977900"/>
                  </a:lnTo>
                  <a:lnTo>
                    <a:pt x="1646707" y="990600"/>
                  </a:lnTo>
                  <a:lnTo>
                    <a:pt x="1646707" y="914400"/>
                  </a:lnTo>
                  <a:lnTo>
                    <a:pt x="882484" y="914400"/>
                  </a:lnTo>
                  <a:lnTo>
                    <a:pt x="882484" y="990600"/>
                  </a:lnTo>
                  <a:lnTo>
                    <a:pt x="882230" y="1041400"/>
                  </a:lnTo>
                  <a:lnTo>
                    <a:pt x="882078" y="1079500"/>
                  </a:lnTo>
                  <a:lnTo>
                    <a:pt x="882091" y="1549400"/>
                  </a:lnTo>
                  <a:lnTo>
                    <a:pt x="882205" y="1612900"/>
                  </a:lnTo>
                  <a:lnTo>
                    <a:pt x="882383" y="1651000"/>
                  </a:lnTo>
                  <a:lnTo>
                    <a:pt x="881748" y="1663700"/>
                  </a:lnTo>
                  <a:lnTo>
                    <a:pt x="879170" y="1676400"/>
                  </a:lnTo>
                  <a:lnTo>
                    <a:pt x="840727" y="1676400"/>
                  </a:lnTo>
                  <a:lnTo>
                    <a:pt x="828471" y="1663700"/>
                  </a:lnTo>
                  <a:lnTo>
                    <a:pt x="823950" y="1651000"/>
                  </a:lnTo>
                  <a:lnTo>
                    <a:pt x="823302" y="1638300"/>
                  </a:lnTo>
                  <a:lnTo>
                    <a:pt x="823188" y="1270000"/>
                  </a:lnTo>
                  <a:lnTo>
                    <a:pt x="823112" y="1257300"/>
                  </a:lnTo>
                  <a:lnTo>
                    <a:pt x="843546" y="1257300"/>
                  </a:lnTo>
                  <a:lnTo>
                    <a:pt x="848944" y="1244600"/>
                  </a:lnTo>
                  <a:lnTo>
                    <a:pt x="851852" y="1244600"/>
                  </a:lnTo>
                  <a:lnTo>
                    <a:pt x="852716" y="1231900"/>
                  </a:lnTo>
                  <a:lnTo>
                    <a:pt x="852690" y="1206500"/>
                  </a:lnTo>
                  <a:lnTo>
                    <a:pt x="852728" y="1168400"/>
                  </a:lnTo>
                  <a:lnTo>
                    <a:pt x="852665" y="1155700"/>
                  </a:lnTo>
                  <a:lnTo>
                    <a:pt x="850582" y="1130300"/>
                  </a:lnTo>
                  <a:lnTo>
                    <a:pt x="844194" y="1117600"/>
                  </a:lnTo>
                  <a:lnTo>
                    <a:pt x="794766" y="1117600"/>
                  </a:lnTo>
                  <a:lnTo>
                    <a:pt x="794766" y="1181100"/>
                  </a:lnTo>
                  <a:lnTo>
                    <a:pt x="794067" y="1206500"/>
                  </a:lnTo>
                  <a:lnTo>
                    <a:pt x="764921" y="1206500"/>
                  </a:lnTo>
                  <a:lnTo>
                    <a:pt x="764921" y="1282700"/>
                  </a:lnTo>
                  <a:lnTo>
                    <a:pt x="764730" y="1320800"/>
                  </a:lnTo>
                  <a:lnTo>
                    <a:pt x="764628" y="1346200"/>
                  </a:lnTo>
                  <a:lnTo>
                    <a:pt x="764527" y="1562100"/>
                  </a:lnTo>
                  <a:lnTo>
                    <a:pt x="764844" y="1676400"/>
                  </a:lnTo>
                  <a:lnTo>
                    <a:pt x="293916" y="1676400"/>
                  </a:lnTo>
                  <a:lnTo>
                    <a:pt x="294132" y="1600200"/>
                  </a:lnTo>
                  <a:lnTo>
                    <a:pt x="294233" y="1549400"/>
                  </a:lnTo>
                  <a:lnTo>
                    <a:pt x="294144" y="1346200"/>
                  </a:lnTo>
                  <a:lnTo>
                    <a:pt x="293865" y="1270000"/>
                  </a:lnTo>
                  <a:lnTo>
                    <a:pt x="296837" y="1257300"/>
                  </a:lnTo>
                  <a:lnTo>
                    <a:pt x="754621" y="1257300"/>
                  </a:lnTo>
                  <a:lnTo>
                    <a:pt x="760501" y="1270000"/>
                  </a:lnTo>
                  <a:lnTo>
                    <a:pt x="763879" y="1270000"/>
                  </a:lnTo>
                  <a:lnTo>
                    <a:pt x="764921" y="1282700"/>
                  </a:lnTo>
                  <a:lnTo>
                    <a:pt x="764921" y="1206500"/>
                  </a:lnTo>
                  <a:lnTo>
                    <a:pt x="267398" y="1206500"/>
                  </a:lnTo>
                  <a:lnTo>
                    <a:pt x="264731" y="1193800"/>
                  </a:lnTo>
                  <a:lnTo>
                    <a:pt x="263931" y="1181100"/>
                  </a:lnTo>
                  <a:lnTo>
                    <a:pt x="269900" y="1168400"/>
                  </a:lnTo>
                  <a:lnTo>
                    <a:pt x="788987" y="1168400"/>
                  </a:lnTo>
                  <a:lnTo>
                    <a:pt x="794766" y="1181100"/>
                  </a:lnTo>
                  <a:lnTo>
                    <a:pt x="794766" y="1117600"/>
                  </a:lnTo>
                  <a:lnTo>
                    <a:pt x="214604" y="1117600"/>
                  </a:lnTo>
                  <a:lnTo>
                    <a:pt x="208013" y="1130300"/>
                  </a:lnTo>
                  <a:lnTo>
                    <a:pt x="206057" y="1155700"/>
                  </a:lnTo>
                  <a:lnTo>
                    <a:pt x="206019" y="1231900"/>
                  </a:lnTo>
                  <a:lnTo>
                    <a:pt x="206806" y="1244600"/>
                  </a:lnTo>
                  <a:lnTo>
                    <a:pt x="209588" y="1244600"/>
                  </a:lnTo>
                  <a:lnTo>
                    <a:pt x="214833" y="1257300"/>
                  </a:lnTo>
                  <a:lnTo>
                    <a:pt x="234327" y="1257300"/>
                  </a:lnTo>
                  <a:lnTo>
                    <a:pt x="235648" y="1270000"/>
                  </a:lnTo>
                  <a:lnTo>
                    <a:pt x="235623" y="1282700"/>
                  </a:lnTo>
                  <a:lnTo>
                    <a:pt x="235508" y="1574800"/>
                  </a:lnTo>
                  <a:lnTo>
                    <a:pt x="235839" y="1676400"/>
                  </a:lnTo>
                  <a:lnTo>
                    <a:pt x="194322" y="1676400"/>
                  </a:lnTo>
                  <a:lnTo>
                    <a:pt x="181902" y="1663700"/>
                  </a:lnTo>
                  <a:lnTo>
                    <a:pt x="177317" y="1651000"/>
                  </a:lnTo>
                  <a:lnTo>
                    <a:pt x="176657" y="1638300"/>
                  </a:lnTo>
                  <a:lnTo>
                    <a:pt x="176555" y="1143000"/>
                  </a:lnTo>
                  <a:lnTo>
                    <a:pt x="176288" y="1028700"/>
                  </a:lnTo>
                  <a:lnTo>
                    <a:pt x="176174" y="990600"/>
                  </a:lnTo>
                  <a:lnTo>
                    <a:pt x="177241" y="977900"/>
                  </a:lnTo>
                  <a:lnTo>
                    <a:pt x="180911" y="977900"/>
                  </a:lnTo>
                  <a:lnTo>
                    <a:pt x="187794" y="965200"/>
                  </a:lnTo>
                  <a:lnTo>
                    <a:pt x="871969" y="965200"/>
                  </a:lnTo>
                  <a:lnTo>
                    <a:pt x="878395" y="977900"/>
                  </a:lnTo>
                  <a:lnTo>
                    <a:pt x="881634" y="977900"/>
                  </a:lnTo>
                  <a:lnTo>
                    <a:pt x="882484" y="990600"/>
                  </a:lnTo>
                  <a:lnTo>
                    <a:pt x="882484" y="914400"/>
                  </a:lnTo>
                  <a:lnTo>
                    <a:pt x="123101" y="914400"/>
                  </a:lnTo>
                  <a:lnTo>
                    <a:pt x="118719" y="901700"/>
                  </a:lnTo>
                  <a:lnTo>
                    <a:pt x="117335" y="901700"/>
                  </a:lnTo>
                  <a:lnTo>
                    <a:pt x="118287" y="889000"/>
                  </a:lnTo>
                  <a:lnTo>
                    <a:pt x="120891" y="876300"/>
                  </a:lnTo>
                  <a:lnTo>
                    <a:pt x="1698726" y="876300"/>
                  </a:lnTo>
                  <a:lnTo>
                    <a:pt x="1703578" y="889000"/>
                  </a:lnTo>
                  <a:lnTo>
                    <a:pt x="1705698" y="889000"/>
                  </a:lnTo>
                  <a:lnTo>
                    <a:pt x="1705698" y="812800"/>
                  </a:lnTo>
                  <a:lnTo>
                    <a:pt x="1705546" y="812800"/>
                  </a:lnTo>
                  <a:lnTo>
                    <a:pt x="1704606" y="800100"/>
                  </a:lnTo>
                  <a:lnTo>
                    <a:pt x="1704886" y="749300"/>
                  </a:lnTo>
                  <a:lnTo>
                    <a:pt x="1705089" y="685800"/>
                  </a:lnTo>
                  <a:lnTo>
                    <a:pt x="1705102" y="355600"/>
                  </a:lnTo>
                  <a:lnTo>
                    <a:pt x="1726425" y="368300"/>
                  </a:lnTo>
                  <a:lnTo>
                    <a:pt x="1736547" y="368300"/>
                  </a:lnTo>
                  <a:lnTo>
                    <a:pt x="1746554" y="381000"/>
                  </a:lnTo>
                  <a:lnTo>
                    <a:pt x="1780070" y="381000"/>
                  </a:lnTo>
                  <a:lnTo>
                    <a:pt x="1789658" y="368300"/>
                  </a:lnTo>
                  <a:lnTo>
                    <a:pt x="1791436" y="355600"/>
                  </a:lnTo>
                  <a:lnTo>
                    <a:pt x="1793201" y="342900"/>
                  </a:lnTo>
                  <a:lnTo>
                    <a:pt x="1793100" y="304800"/>
                  </a:lnTo>
                  <a:lnTo>
                    <a:pt x="1793011" y="266700"/>
                  </a:lnTo>
                  <a:lnTo>
                    <a:pt x="1793659" y="241300"/>
                  </a:lnTo>
                  <a:lnTo>
                    <a:pt x="1792478" y="228600"/>
                  </a:lnTo>
                  <a:lnTo>
                    <a:pt x="1787347" y="215900"/>
                  </a:lnTo>
                  <a:lnTo>
                    <a:pt x="1778101" y="203200"/>
                  </a:lnTo>
                  <a:lnTo>
                    <a:pt x="1764588" y="203200"/>
                  </a:lnTo>
                  <a:lnTo>
                    <a:pt x="1734489" y="186753"/>
                  </a:lnTo>
                  <a:lnTo>
                    <a:pt x="1734489" y="279400"/>
                  </a:lnTo>
                  <a:lnTo>
                    <a:pt x="1734108" y="292100"/>
                  </a:lnTo>
                  <a:lnTo>
                    <a:pt x="1731441" y="304800"/>
                  </a:lnTo>
                  <a:lnTo>
                    <a:pt x="1724190" y="304800"/>
                  </a:lnTo>
                  <a:lnTo>
                    <a:pt x="1710093" y="292100"/>
                  </a:lnTo>
                  <a:lnTo>
                    <a:pt x="1646720" y="267423"/>
                  </a:lnTo>
                  <a:lnTo>
                    <a:pt x="1646720" y="800100"/>
                  </a:lnTo>
                  <a:lnTo>
                    <a:pt x="1645640" y="812800"/>
                  </a:lnTo>
                  <a:lnTo>
                    <a:pt x="1642211" y="812800"/>
                  </a:lnTo>
                  <a:lnTo>
                    <a:pt x="1636306" y="825500"/>
                  </a:lnTo>
                  <a:lnTo>
                    <a:pt x="949807" y="825500"/>
                  </a:lnTo>
                  <a:lnTo>
                    <a:pt x="944054" y="812800"/>
                  </a:lnTo>
                  <a:lnTo>
                    <a:pt x="941247" y="812800"/>
                  </a:lnTo>
                  <a:lnTo>
                    <a:pt x="940536" y="800100"/>
                  </a:lnTo>
                  <a:lnTo>
                    <a:pt x="940727" y="736600"/>
                  </a:lnTo>
                  <a:lnTo>
                    <a:pt x="940841" y="685800"/>
                  </a:lnTo>
                  <a:lnTo>
                    <a:pt x="940917" y="622300"/>
                  </a:lnTo>
                  <a:lnTo>
                    <a:pt x="940943" y="584200"/>
                  </a:lnTo>
                  <a:lnTo>
                    <a:pt x="940828" y="444500"/>
                  </a:lnTo>
                  <a:lnTo>
                    <a:pt x="940727" y="393700"/>
                  </a:lnTo>
                  <a:lnTo>
                    <a:pt x="940612" y="355600"/>
                  </a:lnTo>
                  <a:lnTo>
                    <a:pt x="940587" y="342900"/>
                  </a:lnTo>
                  <a:lnTo>
                    <a:pt x="941362" y="342900"/>
                  </a:lnTo>
                  <a:lnTo>
                    <a:pt x="944016" y="330200"/>
                  </a:lnTo>
                  <a:lnTo>
                    <a:pt x="956513" y="330200"/>
                  </a:lnTo>
                  <a:lnTo>
                    <a:pt x="1002652" y="304800"/>
                  </a:lnTo>
                  <a:lnTo>
                    <a:pt x="1048791" y="279400"/>
                  </a:lnTo>
                  <a:lnTo>
                    <a:pt x="1094879" y="266700"/>
                  </a:lnTo>
                  <a:lnTo>
                    <a:pt x="1140942" y="241300"/>
                  </a:lnTo>
                  <a:lnTo>
                    <a:pt x="1186980" y="228600"/>
                  </a:lnTo>
                  <a:lnTo>
                    <a:pt x="1279004" y="177800"/>
                  </a:lnTo>
                  <a:lnTo>
                    <a:pt x="1308315" y="177800"/>
                  </a:lnTo>
                  <a:lnTo>
                    <a:pt x="1400835" y="228600"/>
                  </a:lnTo>
                  <a:lnTo>
                    <a:pt x="1447126" y="241300"/>
                  </a:lnTo>
                  <a:lnTo>
                    <a:pt x="1493431" y="266700"/>
                  </a:lnTo>
                  <a:lnTo>
                    <a:pt x="1539760" y="279400"/>
                  </a:lnTo>
                  <a:lnTo>
                    <a:pt x="1632483" y="330200"/>
                  </a:lnTo>
                  <a:lnTo>
                    <a:pt x="1643519" y="330200"/>
                  </a:lnTo>
                  <a:lnTo>
                    <a:pt x="1645881" y="342900"/>
                  </a:lnTo>
                  <a:lnTo>
                    <a:pt x="1646567" y="342900"/>
                  </a:lnTo>
                  <a:lnTo>
                    <a:pt x="1646377" y="431800"/>
                  </a:lnTo>
                  <a:lnTo>
                    <a:pt x="1646288" y="647700"/>
                  </a:lnTo>
                  <a:lnTo>
                    <a:pt x="1646415" y="711200"/>
                  </a:lnTo>
                  <a:lnTo>
                    <a:pt x="1646516" y="749300"/>
                  </a:lnTo>
                  <a:lnTo>
                    <a:pt x="1646720" y="800100"/>
                  </a:lnTo>
                  <a:lnTo>
                    <a:pt x="1646720" y="267423"/>
                  </a:lnTo>
                  <a:lnTo>
                    <a:pt x="1514475" y="215900"/>
                  </a:lnTo>
                  <a:lnTo>
                    <a:pt x="1441157" y="177800"/>
                  </a:lnTo>
                  <a:lnTo>
                    <a:pt x="1367853" y="139700"/>
                  </a:lnTo>
                  <a:lnTo>
                    <a:pt x="1319022" y="127000"/>
                  </a:lnTo>
                  <a:lnTo>
                    <a:pt x="1306156" y="114300"/>
                  </a:lnTo>
                  <a:lnTo>
                    <a:pt x="1281379" y="114300"/>
                  </a:lnTo>
                  <a:lnTo>
                    <a:pt x="1268488" y="127000"/>
                  </a:lnTo>
                  <a:lnTo>
                    <a:pt x="1224343" y="139700"/>
                  </a:lnTo>
                  <a:lnTo>
                    <a:pt x="1180172" y="165100"/>
                  </a:lnTo>
                  <a:lnTo>
                    <a:pt x="1135976" y="177800"/>
                  </a:lnTo>
                  <a:lnTo>
                    <a:pt x="959154" y="254000"/>
                  </a:lnTo>
                  <a:lnTo>
                    <a:pt x="882675" y="297980"/>
                  </a:lnTo>
                  <a:lnTo>
                    <a:pt x="882675" y="596900"/>
                  </a:lnTo>
                  <a:lnTo>
                    <a:pt x="882408" y="609600"/>
                  </a:lnTo>
                  <a:lnTo>
                    <a:pt x="882383" y="812800"/>
                  </a:lnTo>
                  <a:lnTo>
                    <a:pt x="879563" y="825500"/>
                  </a:lnTo>
                  <a:lnTo>
                    <a:pt x="766127" y="825500"/>
                  </a:lnTo>
                  <a:lnTo>
                    <a:pt x="764133" y="812800"/>
                  </a:lnTo>
                  <a:lnTo>
                    <a:pt x="764374" y="812800"/>
                  </a:lnTo>
                  <a:lnTo>
                    <a:pt x="764603" y="787400"/>
                  </a:lnTo>
                  <a:lnTo>
                    <a:pt x="764603" y="698500"/>
                  </a:lnTo>
                  <a:lnTo>
                    <a:pt x="764374" y="685800"/>
                  </a:lnTo>
                  <a:lnTo>
                    <a:pt x="764159" y="673100"/>
                  </a:lnTo>
                  <a:lnTo>
                    <a:pt x="882281" y="673100"/>
                  </a:lnTo>
                  <a:lnTo>
                    <a:pt x="882116" y="698500"/>
                  </a:lnTo>
                  <a:lnTo>
                    <a:pt x="882040" y="774700"/>
                  </a:lnTo>
                  <a:lnTo>
                    <a:pt x="882281" y="812800"/>
                  </a:lnTo>
                  <a:lnTo>
                    <a:pt x="882383" y="609676"/>
                  </a:lnTo>
                  <a:lnTo>
                    <a:pt x="877404" y="622300"/>
                  </a:lnTo>
                  <a:lnTo>
                    <a:pt x="865505" y="609600"/>
                  </a:lnTo>
                  <a:lnTo>
                    <a:pt x="706081" y="609600"/>
                  </a:lnTo>
                  <a:lnTo>
                    <a:pt x="706081" y="812800"/>
                  </a:lnTo>
                  <a:lnTo>
                    <a:pt x="702983" y="825500"/>
                  </a:lnTo>
                  <a:lnTo>
                    <a:pt x="589813" y="825500"/>
                  </a:lnTo>
                  <a:lnTo>
                    <a:pt x="587692" y="812800"/>
                  </a:lnTo>
                  <a:lnTo>
                    <a:pt x="587984" y="812800"/>
                  </a:lnTo>
                  <a:lnTo>
                    <a:pt x="588264" y="787400"/>
                  </a:lnTo>
                  <a:lnTo>
                    <a:pt x="588302" y="774700"/>
                  </a:lnTo>
                  <a:lnTo>
                    <a:pt x="588276" y="698500"/>
                  </a:lnTo>
                  <a:lnTo>
                    <a:pt x="587667" y="673100"/>
                  </a:lnTo>
                  <a:lnTo>
                    <a:pt x="705967" y="673100"/>
                  </a:lnTo>
                  <a:lnTo>
                    <a:pt x="705764" y="698500"/>
                  </a:lnTo>
                  <a:lnTo>
                    <a:pt x="705662" y="774700"/>
                  </a:lnTo>
                  <a:lnTo>
                    <a:pt x="705954" y="812800"/>
                  </a:lnTo>
                  <a:lnTo>
                    <a:pt x="706081" y="812800"/>
                  </a:lnTo>
                  <a:lnTo>
                    <a:pt x="706081" y="609600"/>
                  </a:lnTo>
                  <a:lnTo>
                    <a:pt x="529920" y="609600"/>
                  </a:lnTo>
                  <a:lnTo>
                    <a:pt x="529920" y="673100"/>
                  </a:lnTo>
                  <a:lnTo>
                    <a:pt x="529564" y="685800"/>
                  </a:lnTo>
                  <a:lnTo>
                    <a:pt x="529247" y="698500"/>
                  </a:lnTo>
                  <a:lnTo>
                    <a:pt x="529285" y="800100"/>
                  </a:lnTo>
                  <a:lnTo>
                    <a:pt x="529526" y="812800"/>
                  </a:lnTo>
                  <a:lnTo>
                    <a:pt x="529742" y="812800"/>
                  </a:lnTo>
                  <a:lnTo>
                    <a:pt x="526643" y="825500"/>
                  </a:lnTo>
                  <a:lnTo>
                    <a:pt x="413143" y="825500"/>
                  </a:lnTo>
                  <a:lnTo>
                    <a:pt x="411619" y="812800"/>
                  </a:lnTo>
                  <a:lnTo>
                    <a:pt x="411861" y="774700"/>
                  </a:lnTo>
                  <a:lnTo>
                    <a:pt x="411734" y="698500"/>
                  </a:lnTo>
                  <a:lnTo>
                    <a:pt x="411492" y="673100"/>
                  </a:lnTo>
                  <a:lnTo>
                    <a:pt x="529920" y="673100"/>
                  </a:lnTo>
                  <a:lnTo>
                    <a:pt x="529920" y="609600"/>
                  </a:lnTo>
                  <a:lnTo>
                    <a:pt x="353402" y="609600"/>
                  </a:lnTo>
                  <a:lnTo>
                    <a:pt x="353402" y="673100"/>
                  </a:lnTo>
                  <a:lnTo>
                    <a:pt x="352920" y="698500"/>
                  </a:lnTo>
                  <a:lnTo>
                    <a:pt x="352933" y="787400"/>
                  </a:lnTo>
                  <a:lnTo>
                    <a:pt x="353161" y="812800"/>
                  </a:lnTo>
                  <a:lnTo>
                    <a:pt x="353364" y="812800"/>
                  </a:lnTo>
                  <a:lnTo>
                    <a:pt x="351675" y="825500"/>
                  </a:lnTo>
                  <a:lnTo>
                    <a:pt x="235267" y="825500"/>
                  </a:lnTo>
                  <a:lnTo>
                    <a:pt x="235483" y="774700"/>
                  </a:lnTo>
                  <a:lnTo>
                    <a:pt x="235407" y="698500"/>
                  </a:lnTo>
                  <a:lnTo>
                    <a:pt x="235254" y="673100"/>
                  </a:lnTo>
                  <a:lnTo>
                    <a:pt x="353402" y="673100"/>
                  </a:lnTo>
                  <a:lnTo>
                    <a:pt x="353402" y="609600"/>
                  </a:lnTo>
                  <a:lnTo>
                    <a:pt x="186867" y="609600"/>
                  </a:lnTo>
                  <a:lnTo>
                    <a:pt x="120865" y="622300"/>
                  </a:lnTo>
                  <a:lnTo>
                    <a:pt x="116852" y="609600"/>
                  </a:lnTo>
                  <a:lnTo>
                    <a:pt x="117868" y="584200"/>
                  </a:lnTo>
                  <a:lnTo>
                    <a:pt x="877468" y="584200"/>
                  </a:lnTo>
                  <a:lnTo>
                    <a:pt x="881380" y="596900"/>
                  </a:lnTo>
                  <a:lnTo>
                    <a:pt x="882675" y="596900"/>
                  </a:lnTo>
                  <a:lnTo>
                    <a:pt x="882675" y="297980"/>
                  </a:lnTo>
                  <a:lnTo>
                    <a:pt x="870813" y="304800"/>
                  </a:lnTo>
                  <a:lnTo>
                    <a:pt x="856094" y="304800"/>
                  </a:lnTo>
                  <a:lnTo>
                    <a:pt x="853351" y="292100"/>
                  </a:lnTo>
                  <a:lnTo>
                    <a:pt x="851916" y="292100"/>
                  </a:lnTo>
                  <a:lnTo>
                    <a:pt x="852335" y="266700"/>
                  </a:lnTo>
                  <a:lnTo>
                    <a:pt x="857605" y="254000"/>
                  </a:lnTo>
                  <a:lnTo>
                    <a:pt x="867841" y="241300"/>
                  </a:lnTo>
                  <a:lnTo>
                    <a:pt x="883196" y="241300"/>
                  </a:lnTo>
                  <a:lnTo>
                    <a:pt x="982167" y="190500"/>
                  </a:lnTo>
                  <a:lnTo>
                    <a:pt x="1031557" y="177800"/>
                  </a:lnTo>
                  <a:lnTo>
                    <a:pt x="1130211" y="127000"/>
                  </a:lnTo>
                  <a:lnTo>
                    <a:pt x="1179499" y="114300"/>
                  </a:lnTo>
                  <a:lnTo>
                    <a:pt x="1278064" y="63500"/>
                  </a:lnTo>
                  <a:lnTo>
                    <a:pt x="1309014" y="63500"/>
                  </a:lnTo>
                  <a:lnTo>
                    <a:pt x="1400340" y="101600"/>
                  </a:lnTo>
                  <a:lnTo>
                    <a:pt x="1491729" y="152400"/>
                  </a:lnTo>
                  <a:lnTo>
                    <a:pt x="1537436" y="165100"/>
                  </a:lnTo>
                  <a:lnTo>
                    <a:pt x="1583182" y="190500"/>
                  </a:lnTo>
                  <a:lnTo>
                    <a:pt x="1628952" y="203200"/>
                  </a:lnTo>
                  <a:lnTo>
                    <a:pt x="1674749" y="228600"/>
                  </a:lnTo>
                  <a:lnTo>
                    <a:pt x="1720583" y="241300"/>
                  </a:lnTo>
                  <a:lnTo>
                    <a:pt x="1730286" y="254000"/>
                  </a:lnTo>
                  <a:lnTo>
                    <a:pt x="1733956" y="266700"/>
                  </a:lnTo>
                  <a:lnTo>
                    <a:pt x="1734426" y="266700"/>
                  </a:lnTo>
                  <a:lnTo>
                    <a:pt x="1734489" y="279400"/>
                  </a:lnTo>
                  <a:lnTo>
                    <a:pt x="1734489" y="186753"/>
                  </a:lnTo>
                  <a:lnTo>
                    <a:pt x="1718106" y="177800"/>
                  </a:lnTo>
                  <a:lnTo>
                    <a:pt x="1671650" y="165100"/>
                  </a:lnTo>
                  <a:lnTo>
                    <a:pt x="1578800" y="114300"/>
                  </a:lnTo>
                  <a:lnTo>
                    <a:pt x="1455064" y="63500"/>
                  </a:lnTo>
                  <a:lnTo>
                    <a:pt x="1393202" y="38100"/>
                  </a:lnTo>
                  <a:lnTo>
                    <a:pt x="1373416" y="25400"/>
                  </a:lnTo>
                  <a:lnTo>
                    <a:pt x="1353629" y="25400"/>
                  </a:lnTo>
                  <a:lnTo>
                    <a:pt x="1314284" y="0"/>
                  </a:lnTo>
                  <a:lnTo>
                    <a:pt x="1274025" y="0"/>
                  </a:lnTo>
                  <a:lnTo>
                    <a:pt x="1228547" y="25400"/>
                  </a:lnTo>
                  <a:lnTo>
                    <a:pt x="864374" y="177800"/>
                  </a:lnTo>
                  <a:lnTo>
                    <a:pt x="818807" y="203200"/>
                  </a:lnTo>
                  <a:lnTo>
                    <a:pt x="807440" y="215900"/>
                  </a:lnTo>
                  <a:lnTo>
                    <a:pt x="799528" y="215900"/>
                  </a:lnTo>
                  <a:lnTo>
                    <a:pt x="794981" y="228600"/>
                  </a:lnTo>
                  <a:lnTo>
                    <a:pt x="793699" y="241300"/>
                  </a:lnTo>
                  <a:lnTo>
                    <a:pt x="793864" y="254000"/>
                  </a:lnTo>
                  <a:lnTo>
                    <a:pt x="793965" y="342900"/>
                  </a:lnTo>
                  <a:lnTo>
                    <a:pt x="797445" y="368300"/>
                  </a:lnTo>
                  <a:lnTo>
                    <a:pt x="807008" y="381000"/>
                  </a:lnTo>
                  <a:lnTo>
                    <a:pt x="841209" y="381000"/>
                  </a:lnTo>
                  <a:lnTo>
                    <a:pt x="850887" y="368300"/>
                  </a:lnTo>
                  <a:lnTo>
                    <a:pt x="860742" y="368300"/>
                  </a:lnTo>
                  <a:lnTo>
                    <a:pt x="882040" y="355600"/>
                  </a:lnTo>
                  <a:lnTo>
                    <a:pt x="882129" y="520700"/>
                  </a:lnTo>
                  <a:lnTo>
                    <a:pt x="879716" y="533400"/>
                  </a:lnTo>
                  <a:lnTo>
                    <a:pt x="67500" y="533400"/>
                  </a:lnTo>
                  <a:lnTo>
                    <a:pt x="60909" y="546100"/>
                  </a:lnTo>
                  <a:lnTo>
                    <a:pt x="59093" y="571500"/>
                  </a:lnTo>
                  <a:lnTo>
                    <a:pt x="59016" y="622300"/>
                  </a:lnTo>
                  <a:lnTo>
                    <a:pt x="59169" y="635000"/>
                  </a:lnTo>
                  <a:lnTo>
                    <a:pt x="61391" y="660400"/>
                  </a:lnTo>
                  <a:lnTo>
                    <a:pt x="67703" y="660400"/>
                  </a:lnTo>
                  <a:lnTo>
                    <a:pt x="78257" y="673100"/>
                  </a:lnTo>
                  <a:lnTo>
                    <a:pt x="177050" y="673100"/>
                  </a:lnTo>
                  <a:lnTo>
                    <a:pt x="176555" y="711200"/>
                  </a:lnTo>
                  <a:lnTo>
                    <a:pt x="176555" y="774700"/>
                  </a:lnTo>
                  <a:lnTo>
                    <a:pt x="176885" y="812800"/>
                  </a:lnTo>
                  <a:lnTo>
                    <a:pt x="177038" y="812800"/>
                  </a:lnTo>
                  <a:lnTo>
                    <a:pt x="173507" y="825500"/>
                  </a:lnTo>
                  <a:lnTo>
                    <a:pt x="67779" y="825500"/>
                  </a:lnTo>
                  <a:lnTo>
                    <a:pt x="61315" y="838200"/>
                  </a:lnTo>
                  <a:lnTo>
                    <a:pt x="59143" y="850900"/>
                  </a:lnTo>
                  <a:lnTo>
                    <a:pt x="59080" y="863600"/>
                  </a:lnTo>
                  <a:lnTo>
                    <a:pt x="59004" y="901700"/>
                  </a:lnTo>
                  <a:lnTo>
                    <a:pt x="59118" y="927100"/>
                  </a:lnTo>
                  <a:lnTo>
                    <a:pt x="61264" y="952500"/>
                  </a:lnTo>
                  <a:lnTo>
                    <a:pt x="67779" y="965200"/>
                  </a:lnTo>
                  <a:lnTo>
                    <a:pt x="107111" y="965200"/>
                  </a:lnTo>
                  <a:lnTo>
                    <a:pt x="113893" y="977900"/>
                  </a:lnTo>
                  <a:lnTo>
                    <a:pt x="117373" y="977900"/>
                  </a:lnTo>
                  <a:lnTo>
                    <a:pt x="118338" y="990600"/>
                  </a:lnTo>
                  <a:lnTo>
                    <a:pt x="118186" y="1041400"/>
                  </a:lnTo>
                  <a:lnTo>
                    <a:pt x="117957" y="1143000"/>
                  </a:lnTo>
                  <a:lnTo>
                    <a:pt x="117856" y="1422400"/>
                  </a:lnTo>
                  <a:lnTo>
                    <a:pt x="117957" y="1498600"/>
                  </a:lnTo>
                  <a:lnTo>
                    <a:pt x="118122" y="1574800"/>
                  </a:lnTo>
                  <a:lnTo>
                    <a:pt x="118351" y="1651000"/>
                  </a:lnTo>
                  <a:lnTo>
                    <a:pt x="117322" y="1663700"/>
                  </a:lnTo>
                  <a:lnTo>
                    <a:pt x="113703" y="1676400"/>
                  </a:lnTo>
                  <a:lnTo>
                    <a:pt x="8953" y="1676400"/>
                  </a:lnTo>
                  <a:lnTo>
                    <a:pt x="2565" y="1689100"/>
                  </a:lnTo>
                  <a:lnTo>
                    <a:pt x="355" y="1714500"/>
                  </a:lnTo>
                  <a:lnTo>
                    <a:pt x="368" y="1727200"/>
                  </a:lnTo>
                  <a:lnTo>
                    <a:pt x="546" y="1739900"/>
                  </a:lnTo>
                  <a:lnTo>
                    <a:pt x="546" y="1765300"/>
                  </a:lnTo>
                  <a:lnTo>
                    <a:pt x="0" y="1778000"/>
                  </a:lnTo>
                  <a:lnTo>
                    <a:pt x="393" y="1790700"/>
                  </a:lnTo>
                  <a:lnTo>
                    <a:pt x="3352" y="1803400"/>
                  </a:lnTo>
                  <a:lnTo>
                    <a:pt x="9309" y="1816100"/>
                  </a:lnTo>
                  <a:lnTo>
                    <a:pt x="1822907" y="1816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7" name="Google Shape;247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87890" y="4792831"/>
              <a:ext cx="1981897" cy="182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3"/>
            <p:cNvSpPr/>
            <p:nvPr/>
          </p:nvSpPr>
          <p:spPr>
            <a:xfrm>
              <a:off x="15282131" y="4792713"/>
              <a:ext cx="1849755" cy="1828800"/>
            </a:xfrm>
            <a:custGeom>
              <a:rect b="b" l="l" r="r" t="t"/>
              <a:pathLst>
                <a:path extrusionOk="0" h="1828800" w="1849755">
                  <a:moveTo>
                    <a:pt x="126858" y="1270000"/>
                  </a:moveTo>
                  <a:lnTo>
                    <a:pt x="48755" y="1270000"/>
                  </a:lnTo>
                  <a:lnTo>
                    <a:pt x="59144" y="1282700"/>
                  </a:lnTo>
                  <a:lnTo>
                    <a:pt x="61724" y="1308100"/>
                  </a:lnTo>
                  <a:lnTo>
                    <a:pt x="61477" y="1320800"/>
                  </a:lnTo>
                  <a:lnTo>
                    <a:pt x="61533" y="1358900"/>
                  </a:lnTo>
                  <a:lnTo>
                    <a:pt x="61750" y="1422400"/>
                  </a:lnTo>
                  <a:lnTo>
                    <a:pt x="62150" y="1511300"/>
                  </a:lnTo>
                  <a:lnTo>
                    <a:pt x="62252" y="1600200"/>
                  </a:lnTo>
                  <a:lnTo>
                    <a:pt x="62140" y="1625600"/>
                  </a:lnTo>
                  <a:lnTo>
                    <a:pt x="61884" y="1663700"/>
                  </a:lnTo>
                  <a:lnTo>
                    <a:pt x="61206" y="1714500"/>
                  </a:lnTo>
                  <a:lnTo>
                    <a:pt x="60115" y="1765300"/>
                  </a:lnTo>
                  <a:lnTo>
                    <a:pt x="63029" y="1803400"/>
                  </a:lnTo>
                  <a:lnTo>
                    <a:pt x="74907" y="1816100"/>
                  </a:lnTo>
                  <a:lnTo>
                    <a:pt x="97035" y="1828800"/>
                  </a:lnTo>
                  <a:lnTo>
                    <a:pt x="1773858" y="1828800"/>
                  </a:lnTo>
                  <a:lnTo>
                    <a:pt x="1784943" y="1803400"/>
                  </a:lnTo>
                  <a:lnTo>
                    <a:pt x="1786414" y="1790700"/>
                  </a:lnTo>
                  <a:lnTo>
                    <a:pt x="115914" y="1790700"/>
                  </a:lnTo>
                  <a:lnTo>
                    <a:pt x="106956" y="1765300"/>
                  </a:lnTo>
                  <a:lnTo>
                    <a:pt x="104271" y="1752600"/>
                  </a:lnTo>
                  <a:lnTo>
                    <a:pt x="104839" y="1701800"/>
                  </a:lnTo>
                  <a:lnTo>
                    <a:pt x="105243" y="1651000"/>
                  </a:lnTo>
                  <a:lnTo>
                    <a:pt x="105495" y="1600200"/>
                  </a:lnTo>
                  <a:lnTo>
                    <a:pt x="105379" y="1447800"/>
                  </a:lnTo>
                  <a:lnTo>
                    <a:pt x="105189" y="1409700"/>
                  </a:lnTo>
                  <a:lnTo>
                    <a:pt x="104838" y="1358900"/>
                  </a:lnTo>
                  <a:lnTo>
                    <a:pt x="104397" y="1320800"/>
                  </a:lnTo>
                  <a:lnTo>
                    <a:pt x="106315" y="1295400"/>
                  </a:lnTo>
                  <a:lnTo>
                    <a:pt x="113386" y="1282700"/>
                  </a:lnTo>
                  <a:lnTo>
                    <a:pt x="126858" y="1270000"/>
                  </a:lnTo>
                  <a:close/>
                </a:path>
                <a:path extrusionOk="0" h="1828800" w="1849755">
                  <a:moveTo>
                    <a:pt x="932908" y="0"/>
                  </a:moveTo>
                  <a:lnTo>
                    <a:pt x="838838" y="25400"/>
                  </a:lnTo>
                  <a:lnTo>
                    <a:pt x="794983" y="38100"/>
                  </a:lnTo>
                  <a:lnTo>
                    <a:pt x="755759" y="76200"/>
                  </a:lnTo>
                  <a:lnTo>
                    <a:pt x="723841" y="101600"/>
                  </a:lnTo>
                  <a:lnTo>
                    <a:pt x="699868" y="152400"/>
                  </a:lnTo>
                  <a:lnTo>
                    <a:pt x="684480" y="190500"/>
                  </a:lnTo>
                  <a:lnTo>
                    <a:pt x="678315" y="241300"/>
                  </a:lnTo>
                  <a:lnTo>
                    <a:pt x="682013" y="292100"/>
                  </a:lnTo>
                  <a:lnTo>
                    <a:pt x="689416" y="342900"/>
                  </a:lnTo>
                  <a:lnTo>
                    <a:pt x="684260" y="355600"/>
                  </a:lnTo>
                  <a:lnTo>
                    <a:pt x="659686" y="368300"/>
                  </a:lnTo>
                  <a:lnTo>
                    <a:pt x="553811" y="368300"/>
                  </a:lnTo>
                  <a:lnTo>
                    <a:pt x="518279" y="381000"/>
                  </a:lnTo>
                  <a:lnTo>
                    <a:pt x="498062" y="406400"/>
                  </a:lnTo>
                  <a:lnTo>
                    <a:pt x="488989" y="444500"/>
                  </a:lnTo>
                  <a:lnTo>
                    <a:pt x="486888" y="495300"/>
                  </a:lnTo>
                  <a:lnTo>
                    <a:pt x="486829" y="1295400"/>
                  </a:lnTo>
                  <a:lnTo>
                    <a:pt x="486944" y="1384300"/>
                  </a:lnTo>
                  <a:lnTo>
                    <a:pt x="487144" y="1485900"/>
                  </a:lnTo>
                  <a:lnTo>
                    <a:pt x="487348" y="1562100"/>
                  </a:lnTo>
                  <a:lnTo>
                    <a:pt x="487746" y="1676400"/>
                  </a:lnTo>
                  <a:lnTo>
                    <a:pt x="487966" y="1727200"/>
                  </a:lnTo>
                  <a:lnTo>
                    <a:pt x="485355" y="1765300"/>
                  </a:lnTo>
                  <a:lnTo>
                    <a:pt x="475641" y="1778000"/>
                  </a:lnTo>
                  <a:lnTo>
                    <a:pt x="456501" y="1790700"/>
                  </a:lnTo>
                  <a:lnTo>
                    <a:pt x="710229" y="1790700"/>
                  </a:lnTo>
                  <a:lnTo>
                    <a:pt x="700610" y="1765300"/>
                  </a:lnTo>
                  <a:lnTo>
                    <a:pt x="697908" y="1739900"/>
                  </a:lnTo>
                  <a:lnTo>
                    <a:pt x="698868" y="1689100"/>
                  </a:lnTo>
                  <a:lnTo>
                    <a:pt x="699413" y="1651000"/>
                  </a:lnTo>
                  <a:lnTo>
                    <a:pt x="699517" y="1625600"/>
                  </a:lnTo>
                  <a:lnTo>
                    <a:pt x="699447" y="1524000"/>
                  </a:lnTo>
                  <a:lnTo>
                    <a:pt x="699328" y="1498600"/>
                  </a:lnTo>
                  <a:lnTo>
                    <a:pt x="698609" y="1397000"/>
                  </a:lnTo>
                  <a:lnTo>
                    <a:pt x="702423" y="1358900"/>
                  </a:lnTo>
                  <a:lnTo>
                    <a:pt x="714673" y="1346200"/>
                  </a:lnTo>
                  <a:lnTo>
                    <a:pt x="735790" y="1333500"/>
                  </a:lnTo>
                  <a:lnTo>
                    <a:pt x="766209" y="1320800"/>
                  </a:lnTo>
                  <a:lnTo>
                    <a:pt x="1361362" y="1320800"/>
                  </a:lnTo>
                  <a:lnTo>
                    <a:pt x="1361462" y="1193800"/>
                  </a:lnTo>
                  <a:lnTo>
                    <a:pt x="631357" y="1193800"/>
                  </a:lnTo>
                  <a:lnTo>
                    <a:pt x="609207" y="1181100"/>
                  </a:lnTo>
                  <a:lnTo>
                    <a:pt x="599189" y="1155700"/>
                  </a:lnTo>
                  <a:lnTo>
                    <a:pt x="596811" y="1117600"/>
                  </a:lnTo>
                  <a:lnTo>
                    <a:pt x="600254" y="1079500"/>
                  </a:lnTo>
                  <a:lnTo>
                    <a:pt x="612228" y="1054100"/>
                  </a:lnTo>
                  <a:lnTo>
                    <a:pt x="635038" y="1041400"/>
                  </a:lnTo>
                  <a:lnTo>
                    <a:pt x="1361501" y="1041400"/>
                  </a:lnTo>
                  <a:lnTo>
                    <a:pt x="1361496" y="965200"/>
                  </a:lnTo>
                  <a:lnTo>
                    <a:pt x="628966" y="965200"/>
                  </a:lnTo>
                  <a:lnTo>
                    <a:pt x="607529" y="952500"/>
                  </a:lnTo>
                  <a:lnTo>
                    <a:pt x="598409" y="927100"/>
                  </a:lnTo>
                  <a:lnTo>
                    <a:pt x="597303" y="889000"/>
                  </a:lnTo>
                  <a:lnTo>
                    <a:pt x="600006" y="850900"/>
                  </a:lnTo>
                  <a:lnTo>
                    <a:pt x="608900" y="825500"/>
                  </a:lnTo>
                  <a:lnTo>
                    <a:pt x="631450" y="812800"/>
                  </a:lnTo>
                  <a:lnTo>
                    <a:pt x="1361429" y="812800"/>
                  </a:lnTo>
                  <a:lnTo>
                    <a:pt x="1361391" y="723900"/>
                  </a:lnTo>
                  <a:lnTo>
                    <a:pt x="629858" y="723900"/>
                  </a:lnTo>
                  <a:lnTo>
                    <a:pt x="608745" y="711200"/>
                  </a:lnTo>
                  <a:lnTo>
                    <a:pt x="600296" y="698500"/>
                  </a:lnTo>
                  <a:lnTo>
                    <a:pt x="597178" y="647700"/>
                  </a:lnTo>
                  <a:lnTo>
                    <a:pt x="599597" y="609600"/>
                  </a:lnTo>
                  <a:lnTo>
                    <a:pt x="611993" y="584200"/>
                  </a:lnTo>
                  <a:lnTo>
                    <a:pt x="635569" y="571500"/>
                  </a:lnTo>
                  <a:lnTo>
                    <a:pt x="1361324" y="571500"/>
                  </a:lnTo>
                  <a:lnTo>
                    <a:pt x="1361280" y="469900"/>
                  </a:lnTo>
                  <a:lnTo>
                    <a:pt x="1360220" y="457200"/>
                  </a:lnTo>
                  <a:lnTo>
                    <a:pt x="921995" y="457200"/>
                  </a:lnTo>
                  <a:lnTo>
                    <a:pt x="875708" y="444500"/>
                  </a:lnTo>
                  <a:lnTo>
                    <a:pt x="833284" y="431800"/>
                  </a:lnTo>
                  <a:lnTo>
                    <a:pt x="795936" y="406400"/>
                  </a:lnTo>
                  <a:lnTo>
                    <a:pt x="764878" y="368300"/>
                  </a:lnTo>
                  <a:lnTo>
                    <a:pt x="741323" y="330200"/>
                  </a:lnTo>
                  <a:lnTo>
                    <a:pt x="726483" y="292100"/>
                  </a:lnTo>
                  <a:lnTo>
                    <a:pt x="721572" y="241300"/>
                  </a:lnTo>
                  <a:lnTo>
                    <a:pt x="727468" y="203200"/>
                  </a:lnTo>
                  <a:lnTo>
                    <a:pt x="743358" y="152400"/>
                  </a:lnTo>
                  <a:lnTo>
                    <a:pt x="767913" y="114300"/>
                  </a:lnTo>
                  <a:lnTo>
                    <a:pt x="799807" y="88900"/>
                  </a:lnTo>
                  <a:lnTo>
                    <a:pt x="837711" y="63500"/>
                  </a:lnTo>
                  <a:lnTo>
                    <a:pt x="880300" y="50800"/>
                  </a:lnTo>
                  <a:lnTo>
                    <a:pt x="1068085" y="50800"/>
                  </a:lnTo>
                  <a:lnTo>
                    <a:pt x="1025757" y="25400"/>
                  </a:lnTo>
                  <a:lnTo>
                    <a:pt x="980213" y="12700"/>
                  </a:lnTo>
                  <a:lnTo>
                    <a:pt x="932908" y="0"/>
                  </a:lnTo>
                  <a:close/>
                </a:path>
                <a:path extrusionOk="0" h="1828800" w="1849755">
                  <a:moveTo>
                    <a:pt x="1361362" y="1320800"/>
                  </a:moveTo>
                  <a:lnTo>
                    <a:pt x="1080084" y="1320800"/>
                  </a:lnTo>
                  <a:lnTo>
                    <a:pt x="1110311" y="1333500"/>
                  </a:lnTo>
                  <a:lnTo>
                    <a:pt x="1132113" y="1346200"/>
                  </a:lnTo>
                  <a:lnTo>
                    <a:pt x="1145266" y="1358900"/>
                  </a:lnTo>
                  <a:lnTo>
                    <a:pt x="1149548" y="1397000"/>
                  </a:lnTo>
                  <a:lnTo>
                    <a:pt x="1149244" y="1447800"/>
                  </a:lnTo>
                  <a:lnTo>
                    <a:pt x="1149008" y="1498600"/>
                  </a:lnTo>
                  <a:lnTo>
                    <a:pt x="1148902" y="1612900"/>
                  </a:lnTo>
                  <a:lnTo>
                    <a:pt x="1149016" y="1651000"/>
                  </a:lnTo>
                  <a:lnTo>
                    <a:pt x="1149360" y="1701800"/>
                  </a:lnTo>
                  <a:lnTo>
                    <a:pt x="1149925" y="1752600"/>
                  </a:lnTo>
                  <a:lnTo>
                    <a:pt x="1147833" y="1765300"/>
                  </a:lnTo>
                  <a:lnTo>
                    <a:pt x="1140301" y="1778000"/>
                  </a:lnTo>
                  <a:lnTo>
                    <a:pt x="1126485" y="1790700"/>
                  </a:lnTo>
                  <a:lnTo>
                    <a:pt x="1391531" y="1790700"/>
                  </a:lnTo>
                  <a:lnTo>
                    <a:pt x="1372481" y="1778000"/>
                  </a:lnTo>
                  <a:lnTo>
                    <a:pt x="1362859" y="1765300"/>
                  </a:lnTo>
                  <a:lnTo>
                    <a:pt x="1360285" y="1727200"/>
                  </a:lnTo>
                  <a:lnTo>
                    <a:pt x="1360872" y="1562100"/>
                  </a:lnTo>
                  <a:lnTo>
                    <a:pt x="1361095" y="1485900"/>
                  </a:lnTo>
                  <a:lnTo>
                    <a:pt x="1361362" y="1320800"/>
                  </a:lnTo>
                  <a:close/>
                </a:path>
                <a:path extrusionOk="0" h="1828800" w="1849755">
                  <a:moveTo>
                    <a:pt x="1810732" y="1270000"/>
                  </a:moveTo>
                  <a:lnTo>
                    <a:pt x="1721585" y="1270000"/>
                  </a:lnTo>
                  <a:lnTo>
                    <a:pt x="1734992" y="1282700"/>
                  </a:lnTo>
                  <a:lnTo>
                    <a:pt x="1741963" y="1295400"/>
                  </a:lnTo>
                  <a:lnTo>
                    <a:pt x="1743823" y="1320800"/>
                  </a:lnTo>
                  <a:lnTo>
                    <a:pt x="1743386" y="1358900"/>
                  </a:lnTo>
                  <a:lnTo>
                    <a:pt x="1743037" y="1409700"/>
                  </a:lnTo>
                  <a:lnTo>
                    <a:pt x="1742850" y="1447800"/>
                  </a:lnTo>
                  <a:lnTo>
                    <a:pt x="1742734" y="1600200"/>
                  </a:lnTo>
                  <a:lnTo>
                    <a:pt x="1742982" y="1651000"/>
                  </a:lnTo>
                  <a:lnTo>
                    <a:pt x="1743380" y="1701800"/>
                  </a:lnTo>
                  <a:lnTo>
                    <a:pt x="1743939" y="1752600"/>
                  </a:lnTo>
                  <a:lnTo>
                    <a:pt x="1741203" y="1765300"/>
                  </a:lnTo>
                  <a:lnTo>
                    <a:pt x="1732144" y="1790700"/>
                  </a:lnTo>
                  <a:lnTo>
                    <a:pt x="1786414" y="1790700"/>
                  </a:lnTo>
                  <a:lnTo>
                    <a:pt x="1787885" y="1778000"/>
                  </a:lnTo>
                  <a:lnTo>
                    <a:pt x="1787004" y="1727200"/>
                  </a:lnTo>
                  <a:lnTo>
                    <a:pt x="1786427" y="1676400"/>
                  </a:lnTo>
                  <a:lnTo>
                    <a:pt x="1786113" y="1625600"/>
                  </a:lnTo>
                  <a:lnTo>
                    <a:pt x="1786206" y="1498600"/>
                  </a:lnTo>
                  <a:lnTo>
                    <a:pt x="1786313" y="1473200"/>
                  </a:lnTo>
                  <a:lnTo>
                    <a:pt x="1787340" y="1320800"/>
                  </a:lnTo>
                  <a:lnTo>
                    <a:pt x="1785929" y="1308100"/>
                  </a:lnTo>
                  <a:lnTo>
                    <a:pt x="1785431" y="1295400"/>
                  </a:lnTo>
                  <a:lnTo>
                    <a:pt x="1791736" y="1282700"/>
                  </a:lnTo>
                  <a:lnTo>
                    <a:pt x="1810732" y="1270000"/>
                  </a:lnTo>
                  <a:close/>
                </a:path>
                <a:path extrusionOk="0" h="1828800" w="1849755">
                  <a:moveTo>
                    <a:pt x="425677" y="1181100"/>
                  </a:moveTo>
                  <a:lnTo>
                    <a:pt x="6790" y="1181100"/>
                  </a:lnTo>
                  <a:lnTo>
                    <a:pt x="437" y="1193800"/>
                  </a:lnTo>
                  <a:lnTo>
                    <a:pt x="695" y="1219200"/>
                  </a:lnTo>
                  <a:lnTo>
                    <a:pt x="1604" y="1231900"/>
                  </a:lnTo>
                  <a:lnTo>
                    <a:pt x="449" y="1244600"/>
                  </a:lnTo>
                  <a:lnTo>
                    <a:pt x="1243" y="1257300"/>
                  </a:lnTo>
                  <a:lnTo>
                    <a:pt x="8210" y="1270000"/>
                  </a:lnTo>
                  <a:lnTo>
                    <a:pt x="424038" y="1270000"/>
                  </a:lnTo>
                  <a:lnTo>
                    <a:pt x="437456" y="1257300"/>
                  </a:lnTo>
                  <a:lnTo>
                    <a:pt x="444311" y="1244600"/>
                  </a:lnTo>
                  <a:lnTo>
                    <a:pt x="446135" y="1231900"/>
                  </a:lnTo>
                  <a:lnTo>
                    <a:pt x="444780" y="1206500"/>
                  </a:lnTo>
                  <a:lnTo>
                    <a:pt x="438994" y="1193800"/>
                  </a:lnTo>
                  <a:lnTo>
                    <a:pt x="425677" y="1181100"/>
                  </a:lnTo>
                  <a:close/>
                </a:path>
                <a:path extrusionOk="0" h="1828800" w="1849755">
                  <a:moveTo>
                    <a:pt x="1833308" y="1181100"/>
                  </a:moveTo>
                  <a:lnTo>
                    <a:pt x="1424873" y="1181100"/>
                  </a:lnTo>
                  <a:lnTo>
                    <a:pt x="1411131" y="1193800"/>
                  </a:lnTo>
                  <a:lnTo>
                    <a:pt x="1403920" y="1206500"/>
                  </a:lnTo>
                  <a:lnTo>
                    <a:pt x="1402169" y="1219200"/>
                  </a:lnTo>
                  <a:lnTo>
                    <a:pt x="1403528" y="1244600"/>
                  </a:lnTo>
                  <a:lnTo>
                    <a:pt x="1408855" y="1257300"/>
                  </a:lnTo>
                  <a:lnTo>
                    <a:pt x="1421767" y="1270000"/>
                  </a:lnTo>
                  <a:lnTo>
                    <a:pt x="1831182" y="1270000"/>
                  </a:lnTo>
                  <a:lnTo>
                    <a:pt x="1842436" y="1257300"/>
                  </a:lnTo>
                  <a:lnTo>
                    <a:pt x="1847049" y="1244600"/>
                  </a:lnTo>
                  <a:lnTo>
                    <a:pt x="1847579" y="1231900"/>
                  </a:lnTo>
                  <a:lnTo>
                    <a:pt x="1847152" y="1206500"/>
                  </a:lnTo>
                  <a:lnTo>
                    <a:pt x="1843972" y="1193800"/>
                  </a:lnTo>
                  <a:lnTo>
                    <a:pt x="1833308" y="1181100"/>
                  </a:lnTo>
                  <a:close/>
                </a:path>
                <a:path extrusionOk="0" h="1828800" w="1849755">
                  <a:moveTo>
                    <a:pt x="926403" y="1041400"/>
                  </a:moveTo>
                  <a:lnTo>
                    <a:pt x="710973" y="1041400"/>
                  </a:lnTo>
                  <a:lnTo>
                    <a:pt x="735170" y="1054100"/>
                  </a:lnTo>
                  <a:lnTo>
                    <a:pt x="746591" y="1092200"/>
                  </a:lnTo>
                  <a:lnTo>
                    <a:pt x="748252" y="1130300"/>
                  </a:lnTo>
                  <a:lnTo>
                    <a:pt x="745003" y="1168400"/>
                  </a:lnTo>
                  <a:lnTo>
                    <a:pt x="735867" y="1181100"/>
                  </a:lnTo>
                  <a:lnTo>
                    <a:pt x="713392" y="1193800"/>
                  </a:lnTo>
                  <a:lnTo>
                    <a:pt x="881230" y="1193800"/>
                  </a:lnTo>
                  <a:lnTo>
                    <a:pt x="860496" y="1181100"/>
                  </a:lnTo>
                  <a:lnTo>
                    <a:pt x="851456" y="1155700"/>
                  </a:lnTo>
                  <a:lnTo>
                    <a:pt x="848416" y="1117600"/>
                  </a:lnTo>
                  <a:lnTo>
                    <a:pt x="851191" y="1079500"/>
                  </a:lnTo>
                  <a:lnTo>
                    <a:pt x="864694" y="1066800"/>
                  </a:lnTo>
                  <a:lnTo>
                    <a:pt x="889555" y="1054100"/>
                  </a:lnTo>
                  <a:lnTo>
                    <a:pt x="926403" y="1041400"/>
                  </a:lnTo>
                  <a:close/>
                </a:path>
                <a:path extrusionOk="0" h="1828800" w="1849755">
                  <a:moveTo>
                    <a:pt x="1183422" y="1041400"/>
                  </a:moveTo>
                  <a:lnTo>
                    <a:pt x="926403" y="1041400"/>
                  </a:lnTo>
                  <a:lnTo>
                    <a:pt x="964919" y="1054100"/>
                  </a:lnTo>
                  <a:lnTo>
                    <a:pt x="986797" y="1066800"/>
                  </a:lnTo>
                  <a:lnTo>
                    <a:pt x="996890" y="1092200"/>
                  </a:lnTo>
                  <a:lnTo>
                    <a:pt x="1000055" y="1130300"/>
                  </a:lnTo>
                  <a:lnTo>
                    <a:pt x="996054" y="1168400"/>
                  </a:lnTo>
                  <a:lnTo>
                    <a:pt x="981098" y="1193800"/>
                  </a:lnTo>
                  <a:lnTo>
                    <a:pt x="1131142" y="1193800"/>
                  </a:lnTo>
                  <a:lnTo>
                    <a:pt x="1110511" y="1181100"/>
                  </a:lnTo>
                  <a:lnTo>
                    <a:pt x="1101965" y="1155700"/>
                  </a:lnTo>
                  <a:lnTo>
                    <a:pt x="1099079" y="1117600"/>
                  </a:lnTo>
                  <a:lnTo>
                    <a:pt x="1103655" y="1079500"/>
                  </a:lnTo>
                  <a:lnTo>
                    <a:pt x="1121311" y="1054100"/>
                  </a:lnTo>
                  <a:lnTo>
                    <a:pt x="1148936" y="1054100"/>
                  </a:lnTo>
                  <a:lnTo>
                    <a:pt x="1183422" y="1041400"/>
                  </a:lnTo>
                  <a:close/>
                </a:path>
                <a:path extrusionOk="0" h="1828800" w="1849755">
                  <a:moveTo>
                    <a:pt x="1361501" y="1041400"/>
                  </a:moveTo>
                  <a:lnTo>
                    <a:pt x="1183422" y="1041400"/>
                  </a:lnTo>
                  <a:lnTo>
                    <a:pt x="1222200" y="1054100"/>
                  </a:lnTo>
                  <a:lnTo>
                    <a:pt x="1243316" y="1066800"/>
                  </a:lnTo>
                  <a:lnTo>
                    <a:pt x="1251139" y="1092200"/>
                  </a:lnTo>
                  <a:lnTo>
                    <a:pt x="1250037" y="1117600"/>
                  </a:lnTo>
                  <a:lnTo>
                    <a:pt x="1248299" y="1168400"/>
                  </a:lnTo>
                  <a:lnTo>
                    <a:pt x="1238992" y="1181100"/>
                  </a:lnTo>
                  <a:lnTo>
                    <a:pt x="1215268" y="1193800"/>
                  </a:lnTo>
                  <a:lnTo>
                    <a:pt x="1361462" y="1193800"/>
                  </a:lnTo>
                  <a:lnTo>
                    <a:pt x="1361501" y="1041400"/>
                  </a:lnTo>
                  <a:close/>
                </a:path>
                <a:path extrusionOk="0" h="1828800" w="1849755">
                  <a:moveTo>
                    <a:pt x="130526" y="723900"/>
                  </a:moveTo>
                  <a:lnTo>
                    <a:pt x="54276" y="723900"/>
                  </a:lnTo>
                  <a:lnTo>
                    <a:pt x="60394" y="736600"/>
                  </a:lnTo>
                  <a:lnTo>
                    <a:pt x="61543" y="749300"/>
                  </a:lnTo>
                  <a:lnTo>
                    <a:pt x="61184" y="762000"/>
                  </a:lnTo>
                  <a:lnTo>
                    <a:pt x="61309" y="812800"/>
                  </a:lnTo>
                  <a:lnTo>
                    <a:pt x="61423" y="1028700"/>
                  </a:lnTo>
                  <a:lnTo>
                    <a:pt x="61550" y="1092200"/>
                  </a:lnTo>
                  <a:lnTo>
                    <a:pt x="61676" y="1130300"/>
                  </a:lnTo>
                  <a:lnTo>
                    <a:pt x="61127" y="1155700"/>
                  </a:lnTo>
                  <a:lnTo>
                    <a:pt x="57138" y="1168400"/>
                  </a:lnTo>
                  <a:lnTo>
                    <a:pt x="46428" y="1181100"/>
                  </a:lnTo>
                  <a:lnTo>
                    <a:pt x="136749" y="1181100"/>
                  </a:lnTo>
                  <a:lnTo>
                    <a:pt x="117311" y="1168400"/>
                  </a:lnTo>
                  <a:lnTo>
                    <a:pt x="106385" y="1155700"/>
                  </a:lnTo>
                  <a:lnTo>
                    <a:pt x="103685" y="1117600"/>
                  </a:lnTo>
                  <a:lnTo>
                    <a:pt x="105113" y="1066800"/>
                  </a:lnTo>
                  <a:lnTo>
                    <a:pt x="105973" y="1028700"/>
                  </a:lnTo>
                  <a:lnTo>
                    <a:pt x="106333" y="977900"/>
                  </a:lnTo>
                  <a:lnTo>
                    <a:pt x="106265" y="927100"/>
                  </a:lnTo>
                  <a:lnTo>
                    <a:pt x="105840" y="876300"/>
                  </a:lnTo>
                  <a:lnTo>
                    <a:pt x="105127" y="825500"/>
                  </a:lnTo>
                  <a:lnTo>
                    <a:pt x="104198" y="774700"/>
                  </a:lnTo>
                  <a:lnTo>
                    <a:pt x="106106" y="749300"/>
                  </a:lnTo>
                  <a:lnTo>
                    <a:pt x="114274" y="736600"/>
                  </a:lnTo>
                  <a:lnTo>
                    <a:pt x="130526" y="723900"/>
                  </a:lnTo>
                  <a:close/>
                </a:path>
                <a:path extrusionOk="0" h="1828800" w="1849755">
                  <a:moveTo>
                    <a:pt x="1799587" y="723900"/>
                  </a:moveTo>
                  <a:lnTo>
                    <a:pt x="1731339" y="723900"/>
                  </a:lnTo>
                  <a:lnTo>
                    <a:pt x="1741634" y="749300"/>
                  </a:lnTo>
                  <a:lnTo>
                    <a:pt x="1744284" y="774700"/>
                  </a:lnTo>
                  <a:lnTo>
                    <a:pt x="1743072" y="825500"/>
                  </a:lnTo>
                  <a:lnTo>
                    <a:pt x="1742330" y="876300"/>
                  </a:lnTo>
                  <a:lnTo>
                    <a:pt x="1742090" y="914400"/>
                  </a:lnTo>
                  <a:lnTo>
                    <a:pt x="1742062" y="977900"/>
                  </a:lnTo>
                  <a:lnTo>
                    <a:pt x="1742441" y="1028700"/>
                  </a:lnTo>
                  <a:lnTo>
                    <a:pt x="1743096" y="1079500"/>
                  </a:lnTo>
                  <a:lnTo>
                    <a:pt x="1743980" y="1130300"/>
                  </a:lnTo>
                  <a:lnTo>
                    <a:pt x="1742208" y="1155700"/>
                  </a:lnTo>
                  <a:lnTo>
                    <a:pt x="1734601" y="1168400"/>
                  </a:lnTo>
                  <a:lnTo>
                    <a:pt x="1719396" y="1181100"/>
                  </a:lnTo>
                  <a:lnTo>
                    <a:pt x="1797084" y="1181100"/>
                  </a:lnTo>
                  <a:lnTo>
                    <a:pt x="1790073" y="1168400"/>
                  </a:lnTo>
                  <a:lnTo>
                    <a:pt x="1787358" y="1155700"/>
                  </a:lnTo>
                  <a:lnTo>
                    <a:pt x="1786901" y="1143000"/>
                  </a:lnTo>
                  <a:lnTo>
                    <a:pt x="1786785" y="762000"/>
                  </a:lnTo>
                  <a:lnTo>
                    <a:pt x="1787570" y="736600"/>
                  </a:lnTo>
                  <a:lnTo>
                    <a:pt x="1791215" y="736600"/>
                  </a:lnTo>
                  <a:lnTo>
                    <a:pt x="1799587" y="723900"/>
                  </a:lnTo>
                  <a:close/>
                </a:path>
                <a:path extrusionOk="0" h="1828800" w="1849755">
                  <a:moveTo>
                    <a:pt x="710973" y="1041400"/>
                  </a:moveTo>
                  <a:lnTo>
                    <a:pt x="635038" y="1041400"/>
                  </a:lnTo>
                  <a:lnTo>
                    <a:pt x="670987" y="1054100"/>
                  </a:lnTo>
                  <a:lnTo>
                    <a:pt x="710973" y="1041400"/>
                  </a:lnTo>
                  <a:close/>
                </a:path>
                <a:path extrusionOk="0" h="1828800" w="1849755">
                  <a:moveTo>
                    <a:pt x="891967" y="812800"/>
                  </a:moveTo>
                  <a:lnTo>
                    <a:pt x="716660" y="812800"/>
                  </a:lnTo>
                  <a:lnTo>
                    <a:pt x="738230" y="825500"/>
                  </a:lnTo>
                  <a:lnTo>
                    <a:pt x="746345" y="850900"/>
                  </a:lnTo>
                  <a:lnTo>
                    <a:pt x="747519" y="889000"/>
                  </a:lnTo>
                  <a:lnTo>
                    <a:pt x="745793" y="927100"/>
                  </a:lnTo>
                  <a:lnTo>
                    <a:pt x="736325" y="952500"/>
                  </a:lnTo>
                  <a:lnTo>
                    <a:pt x="712330" y="965200"/>
                  </a:lnTo>
                  <a:lnTo>
                    <a:pt x="879012" y="965200"/>
                  </a:lnTo>
                  <a:lnTo>
                    <a:pt x="858671" y="939800"/>
                  </a:lnTo>
                  <a:lnTo>
                    <a:pt x="850870" y="914400"/>
                  </a:lnTo>
                  <a:lnTo>
                    <a:pt x="848657" y="876300"/>
                  </a:lnTo>
                  <a:lnTo>
                    <a:pt x="852096" y="850900"/>
                  </a:lnTo>
                  <a:lnTo>
                    <a:pt x="866569" y="825500"/>
                  </a:lnTo>
                  <a:lnTo>
                    <a:pt x="891967" y="812800"/>
                  </a:lnTo>
                  <a:close/>
                </a:path>
                <a:path extrusionOk="0" h="1828800" w="1849755">
                  <a:moveTo>
                    <a:pt x="1135756" y="812800"/>
                  </a:moveTo>
                  <a:lnTo>
                    <a:pt x="967836" y="812800"/>
                  </a:lnTo>
                  <a:lnTo>
                    <a:pt x="989414" y="825500"/>
                  </a:lnTo>
                  <a:lnTo>
                    <a:pt x="998031" y="850900"/>
                  </a:lnTo>
                  <a:lnTo>
                    <a:pt x="998799" y="889000"/>
                  </a:lnTo>
                  <a:lnTo>
                    <a:pt x="996017" y="927100"/>
                  </a:lnTo>
                  <a:lnTo>
                    <a:pt x="986672" y="952500"/>
                  </a:lnTo>
                  <a:lnTo>
                    <a:pt x="963402" y="965200"/>
                  </a:lnTo>
                  <a:lnTo>
                    <a:pt x="1131386" y="965200"/>
                  </a:lnTo>
                  <a:lnTo>
                    <a:pt x="1109951" y="952500"/>
                  </a:lnTo>
                  <a:lnTo>
                    <a:pt x="1101873" y="927100"/>
                  </a:lnTo>
                  <a:lnTo>
                    <a:pt x="1100775" y="889000"/>
                  </a:lnTo>
                  <a:lnTo>
                    <a:pt x="1102484" y="850900"/>
                  </a:lnTo>
                  <a:lnTo>
                    <a:pt x="1111810" y="825500"/>
                  </a:lnTo>
                  <a:lnTo>
                    <a:pt x="1135756" y="812800"/>
                  </a:lnTo>
                  <a:close/>
                </a:path>
                <a:path extrusionOk="0" h="1828800" w="1849755">
                  <a:moveTo>
                    <a:pt x="1361429" y="812800"/>
                  </a:moveTo>
                  <a:lnTo>
                    <a:pt x="1219277" y="812800"/>
                  </a:lnTo>
                  <a:lnTo>
                    <a:pt x="1240689" y="825500"/>
                  </a:lnTo>
                  <a:lnTo>
                    <a:pt x="1249800" y="850900"/>
                  </a:lnTo>
                  <a:lnTo>
                    <a:pt x="1250844" y="889000"/>
                  </a:lnTo>
                  <a:lnTo>
                    <a:pt x="1247917" y="927100"/>
                  </a:lnTo>
                  <a:lnTo>
                    <a:pt x="1238737" y="952500"/>
                  </a:lnTo>
                  <a:lnTo>
                    <a:pt x="1216037" y="965200"/>
                  </a:lnTo>
                  <a:lnTo>
                    <a:pt x="1361496" y="965200"/>
                  </a:lnTo>
                  <a:lnTo>
                    <a:pt x="1361429" y="812800"/>
                  </a:lnTo>
                  <a:close/>
                </a:path>
                <a:path extrusionOk="0" h="1828800" w="1849755">
                  <a:moveTo>
                    <a:pt x="37479" y="622300"/>
                  </a:moveTo>
                  <a:lnTo>
                    <a:pt x="20216" y="622300"/>
                  </a:lnTo>
                  <a:lnTo>
                    <a:pt x="6872" y="635000"/>
                  </a:lnTo>
                  <a:lnTo>
                    <a:pt x="1845" y="660400"/>
                  </a:lnTo>
                  <a:lnTo>
                    <a:pt x="119" y="673100"/>
                  </a:lnTo>
                  <a:lnTo>
                    <a:pt x="0" y="698500"/>
                  </a:lnTo>
                  <a:lnTo>
                    <a:pt x="10273" y="711200"/>
                  </a:lnTo>
                  <a:lnTo>
                    <a:pt x="39729" y="723900"/>
                  </a:lnTo>
                  <a:lnTo>
                    <a:pt x="422215" y="723900"/>
                  </a:lnTo>
                  <a:lnTo>
                    <a:pt x="436525" y="711200"/>
                  </a:lnTo>
                  <a:lnTo>
                    <a:pt x="444023" y="698500"/>
                  </a:lnTo>
                  <a:lnTo>
                    <a:pt x="446428" y="673100"/>
                  </a:lnTo>
                  <a:lnTo>
                    <a:pt x="443915" y="647700"/>
                  </a:lnTo>
                  <a:lnTo>
                    <a:pt x="435196" y="635000"/>
                  </a:lnTo>
                  <a:lnTo>
                    <a:pt x="54262" y="635000"/>
                  </a:lnTo>
                  <a:lnTo>
                    <a:pt x="37479" y="622300"/>
                  </a:lnTo>
                  <a:close/>
                </a:path>
                <a:path extrusionOk="0" h="1828800" w="1849755">
                  <a:moveTo>
                    <a:pt x="881593" y="571500"/>
                  </a:moveTo>
                  <a:lnTo>
                    <a:pt x="671531" y="571500"/>
                  </a:lnTo>
                  <a:lnTo>
                    <a:pt x="715125" y="584200"/>
                  </a:lnTo>
                  <a:lnTo>
                    <a:pt x="737688" y="584200"/>
                  </a:lnTo>
                  <a:lnTo>
                    <a:pt x="746140" y="609600"/>
                  </a:lnTo>
                  <a:lnTo>
                    <a:pt x="747403" y="647700"/>
                  </a:lnTo>
                  <a:lnTo>
                    <a:pt x="745912" y="698500"/>
                  </a:lnTo>
                  <a:lnTo>
                    <a:pt x="737071" y="711200"/>
                  </a:lnTo>
                  <a:lnTo>
                    <a:pt x="714288" y="723900"/>
                  </a:lnTo>
                  <a:lnTo>
                    <a:pt x="886592" y="723900"/>
                  </a:lnTo>
                  <a:lnTo>
                    <a:pt x="863185" y="711200"/>
                  </a:lnTo>
                  <a:lnTo>
                    <a:pt x="851000" y="685800"/>
                  </a:lnTo>
                  <a:lnTo>
                    <a:pt x="848856" y="647700"/>
                  </a:lnTo>
                  <a:lnTo>
                    <a:pt x="852168" y="609600"/>
                  </a:lnTo>
                  <a:lnTo>
                    <a:pt x="860556" y="584200"/>
                  </a:lnTo>
                  <a:lnTo>
                    <a:pt x="881593" y="571500"/>
                  </a:lnTo>
                  <a:close/>
                </a:path>
                <a:path extrusionOk="0" h="1828800" w="1849755">
                  <a:moveTo>
                    <a:pt x="1143590" y="571500"/>
                  </a:moveTo>
                  <a:lnTo>
                    <a:pt x="965933" y="571500"/>
                  </a:lnTo>
                  <a:lnTo>
                    <a:pt x="988346" y="584200"/>
                  </a:lnTo>
                  <a:lnTo>
                    <a:pt x="996848" y="609600"/>
                  </a:lnTo>
                  <a:lnTo>
                    <a:pt x="998192" y="647700"/>
                  </a:lnTo>
                  <a:lnTo>
                    <a:pt x="996782" y="698500"/>
                  </a:lnTo>
                  <a:lnTo>
                    <a:pt x="988102" y="711200"/>
                  </a:lnTo>
                  <a:lnTo>
                    <a:pt x="965519" y="723900"/>
                  </a:lnTo>
                  <a:lnTo>
                    <a:pt x="1130946" y="723900"/>
                  </a:lnTo>
                  <a:lnTo>
                    <a:pt x="1110281" y="711200"/>
                  </a:lnTo>
                  <a:lnTo>
                    <a:pt x="1101826" y="685800"/>
                  </a:lnTo>
                  <a:lnTo>
                    <a:pt x="1099204" y="647700"/>
                  </a:lnTo>
                  <a:lnTo>
                    <a:pt x="1103029" y="609600"/>
                  </a:lnTo>
                  <a:lnTo>
                    <a:pt x="1118225" y="584200"/>
                  </a:lnTo>
                  <a:lnTo>
                    <a:pt x="1143590" y="571500"/>
                  </a:lnTo>
                  <a:close/>
                </a:path>
                <a:path extrusionOk="0" h="1828800" w="1849755">
                  <a:moveTo>
                    <a:pt x="1361324" y="571500"/>
                  </a:moveTo>
                  <a:lnTo>
                    <a:pt x="1177924" y="571500"/>
                  </a:lnTo>
                  <a:lnTo>
                    <a:pt x="1219392" y="584200"/>
                  </a:lnTo>
                  <a:lnTo>
                    <a:pt x="1240966" y="584200"/>
                  </a:lnTo>
                  <a:lnTo>
                    <a:pt x="1249081" y="609600"/>
                  </a:lnTo>
                  <a:lnTo>
                    <a:pt x="1250173" y="660400"/>
                  </a:lnTo>
                  <a:lnTo>
                    <a:pt x="1248316" y="698500"/>
                  </a:lnTo>
                  <a:lnTo>
                    <a:pt x="1238798" y="711200"/>
                  </a:lnTo>
                  <a:lnTo>
                    <a:pt x="1214974" y="723900"/>
                  </a:lnTo>
                  <a:lnTo>
                    <a:pt x="1361391" y="723900"/>
                  </a:lnTo>
                  <a:lnTo>
                    <a:pt x="1361324" y="571500"/>
                  </a:lnTo>
                  <a:close/>
                </a:path>
                <a:path extrusionOk="0" h="1828800" w="1849755">
                  <a:moveTo>
                    <a:pt x="1831141" y="622300"/>
                  </a:moveTo>
                  <a:lnTo>
                    <a:pt x="1450241" y="622300"/>
                  </a:lnTo>
                  <a:lnTo>
                    <a:pt x="1427780" y="635000"/>
                  </a:lnTo>
                  <a:lnTo>
                    <a:pt x="1412734" y="635000"/>
                  </a:lnTo>
                  <a:lnTo>
                    <a:pt x="1404332" y="647700"/>
                  </a:lnTo>
                  <a:lnTo>
                    <a:pt x="1401802" y="673100"/>
                  </a:lnTo>
                  <a:lnTo>
                    <a:pt x="1404178" y="698500"/>
                  </a:lnTo>
                  <a:lnTo>
                    <a:pt x="1411939" y="711200"/>
                  </a:lnTo>
                  <a:lnTo>
                    <a:pt x="1426488" y="723900"/>
                  </a:lnTo>
                  <a:lnTo>
                    <a:pt x="1814554" y="723900"/>
                  </a:lnTo>
                  <a:lnTo>
                    <a:pt x="1841551" y="711200"/>
                  </a:lnTo>
                  <a:lnTo>
                    <a:pt x="1849409" y="698500"/>
                  </a:lnTo>
                  <a:lnTo>
                    <a:pt x="1847714" y="673100"/>
                  </a:lnTo>
                  <a:lnTo>
                    <a:pt x="1846051" y="660400"/>
                  </a:lnTo>
                  <a:lnTo>
                    <a:pt x="1842770" y="635000"/>
                  </a:lnTo>
                  <a:lnTo>
                    <a:pt x="1831141" y="622300"/>
                  </a:lnTo>
                  <a:close/>
                </a:path>
                <a:path extrusionOk="0" h="1828800" w="1849755">
                  <a:moveTo>
                    <a:pt x="397624" y="622300"/>
                  </a:moveTo>
                  <a:lnTo>
                    <a:pt x="103313" y="622300"/>
                  </a:lnTo>
                  <a:lnTo>
                    <a:pt x="54262" y="635000"/>
                  </a:lnTo>
                  <a:lnTo>
                    <a:pt x="419891" y="635000"/>
                  </a:lnTo>
                  <a:lnTo>
                    <a:pt x="397624" y="622300"/>
                  </a:lnTo>
                  <a:close/>
                </a:path>
                <a:path extrusionOk="0" h="1828800" w="1849755">
                  <a:moveTo>
                    <a:pt x="1068085" y="50800"/>
                  </a:moveTo>
                  <a:lnTo>
                    <a:pt x="972503" y="50800"/>
                  </a:lnTo>
                  <a:lnTo>
                    <a:pt x="1014878" y="63500"/>
                  </a:lnTo>
                  <a:lnTo>
                    <a:pt x="1052171" y="88900"/>
                  </a:lnTo>
                  <a:lnTo>
                    <a:pt x="1083180" y="127000"/>
                  </a:lnTo>
                  <a:lnTo>
                    <a:pt x="1106704" y="165100"/>
                  </a:lnTo>
                  <a:lnTo>
                    <a:pt x="1121542" y="203200"/>
                  </a:lnTo>
                  <a:lnTo>
                    <a:pt x="1126491" y="254000"/>
                  </a:lnTo>
                  <a:lnTo>
                    <a:pt x="1120713" y="292100"/>
                  </a:lnTo>
                  <a:lnTo>
                    <a:pt x="1105007" y="342900"/>
                  </a:lnTo>
                  <a:lnTo>
                    <a:pt x="1080642" y="381000"/>
                  </a:lnTo>
                  <a:lnTo>
                    <a:pt x="1048889" y="406400"/>
                  </a:lnTo>
                  <a:lnTo>
                    <a:pt x="1011016" y="431800"/>
                  </a:lnTo>
                  <a:lnTo>
                    <a:pt x="968295" y="444500"/>
                  </a:lnTo>
                  <a:lnTo>
                    <a:pt x="921995" y="457200"/>
                  </a:lnTo>
                  <a:lnTo>
                    <a:pt x="1360220" y="457200"/>
                  </a:lnTo>
                  <a:lnTo>
                    <a:pt x="1357040" y="419100"/>
                  </a:lnTo>
                  <a:lnTo>
                    <a:pt x="1341294" y="393700"/>
                  </a:lnTo>
                  <a:lnTo>
                    <a:pt x="1309429" y="381000"/>
                  </a:lnTo>
                  <a:lnTo>
                    <a:pt x="1256833" y="368300"/>
                  </a:lnTo>
                  <a:lnTo>
                    <a:pt x="1156895" y="368300"/>
                  </a:lnTo>
                  <a:lnTo>
                    <a:pt x="1154006" y="342900"/>
                  </a:lnTo>
                  <a:lnTo>
                    <a:pt x="1162019" y="304800"/>
                  </a:lnTo>
                  <a:lnTo>
                    <a:pt x="1168856" y="254000"/>
                  </a:lnTo>
                  <a:lnTo>
                    <a:pt x="1166088" y="215900"/>
                  </a:lnTo>
                  <a:lnTo>
                    <a:pt x="1154172" y="165100"/>
                  </a:lnTo>
                  <a:lnTo>
                    <a:pt x="1133563" y="127000"/>
                  </a:lnTo>
                  <a:lnTo>
                    <a:pt x="1104715" y="88900"/>
                  </a:lnTo>
                  <a:lnTo>
                    <a:pt x="1068085" y="50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9" name="Google Shape;249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6687496" y="6159288"/>
              <a:ext cx="252306" cy="82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430618" y="6159400"/>
              <a:ext cx="252275" cy="828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6230426" y="5780377"/>
              <a:ext cx="252201" cy="82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" name="Google Shape;252;p2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5430498" y="5780409"/>
              <a:ext cx="251667" cy="825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2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5430410" y="5600977"/>
              <a:ext cx="251772" cy="82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2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5430700" y="6340045"/>
              <a:ext cx="252411" cy="826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2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6687088" y="6339950"/>
              <a:ext cx="252473" cy="825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6" name="Google Shape;256;p23"/>
          <p:cNvSpPr txBox="1"/>
          <p:nvPr/>
        </p:nvSpPr>
        <p:spPr>
          <a:xfrm>
            <a:off x="3142925" y="3043450"/>
            <a:ext cx="2622600" cy="17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Business Sanitizing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0" marR="12700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Sanitize  businesses inside &amp; out.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VeriSan can be used as a vapor fogging  service to disinfect every inch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of your business.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25400" marR="25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Perfect for hotels, restaurants, fitness centers and  high traffic areas</a:t>
            </a:r>
            <a:r>
              <a:rPr lang="en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5765475" y="3043450"/>
            <a:ext cx="3039900" cy="14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Medical-Grade Sanitizing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Need a medical-grade cleaning?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39700" marR="127000" rtl="0" algn="ctr">
              <a:lnSpc>
                <a:spcPct val="1016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Sanitize your schools, churches, farms, fleets,  gyms, offices, hospitals or hotels.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203200" marR="203200" rtl="0" algn="ctr">
              <a:lnSpc>
                <a:spcPct val="1016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a regular wipe down or vapor fogging  to get the deepest clean possible.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24"/>
          <p:cNvGrpSpPr/>
          <p:nvPr/>
        </p:nvGrpSpPr>
        <p:grpSpPr>
          <a:xfrm>
            <a:off x="0" y="0"/>
            <a:ext cx="9143345" cy="1290638"/>
            <a:chOff x="0" y="0"/>
            <a:chExt cx="20104100" cy="2837815"/>
          </a:xfrm>
        </p:grpSpPr>
        <p:sp>
          <p:nvSpPr>
            <p:cNvPr id="264" name="Google Shape;264;p24"/>
            <p:cNvSpPr/>
            <p:nvPr/>
          </p:nvSpPr>
          <p:spPr>
            <a:xfrm>
              <a:off x="0" y="0"/>
              <a:ext cx="20104100" cy="2837815"/>
            </a:xfrm>
            <a:custGeom>
              <a:rect b="b" l="l" r="r" t="t"/>
              <a:pathLst>
                <a:path extrusionOk="0" h="2837815" w="20104100">
                  <a:moveTo>
                    <a:pt x="20104099" y="0"/>
                  </a:moveTo>
                  <a:lnTo>
                    <a:pt x="0" y="0"/>
                  </a:lnTo>
                  <a:lnTo>
                    <a:pt x="0" y="2489614"/>
                  </a:lnTo>
                  <a:lnTo>
                    <a:pt x="1612572" y="2591664"/>
                  </a:lnTo>
                  <a:lnTo>
                    <a:pt x="4459566" y="2728708"/>
                  </a:lnTo>
                  <a:lnTo>
                    <a:pt x="7306622" y="2810695"/>
                  </a:lnTo>
                  <a:lnTo>
                    <a:pt x="10155145" y="2837622"/>
                  </a:lnTo>
                  <a:lnTo>
                    <a:pt x="13041693" y="2808685"/>
                  </a:lnTo>
                  <a:lnTo>
                    <a:pt x="15928292" y="2723152"/>
                  </a:lnTo>
                  <a:lnTo>
                    <a:pt x="18814943" y="2581022"/>
                  </a:lnTo>
                  <a:lnTo>
                    <a:pt x="20104099" y="249926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4"/>
            <p:cNvSpPr/>
            <p:nvPr/>
          </p:nvSpPr>
          <p:spPr>
            <a:xfrm>
              <a:off x="0" y="0"/>
              <a:ext cx="20104100" cy="2806700"/>
            </a:xfrm>
            <a:custGeom>
              <a:rect b="b" l="l" r="r" t="t"/>
              <a:pathLst>
                <a:path extrusionOk="0" h="2806700" w="20104100">
                  <a:moveTo>
                    <a:pt x="20104099" y="0"/>
                  </a:moveTo>
                  <a:lnTo>
                    <a:pt x="0" y="0"/>
                  </a:lnTo>
                  <a:lnTo>
                    <a:pt x="0" y="2459640"/>
                  </a:lnTo>
                  <a:lnTo>
                    <a:pt x="1540792" y="2557304"/>
                  </a:lnTo>
                  <a:lnTo>
                    <a:pt x="4387785" y="2695331"/>
                  </a:lnTo>
                  <a:lnTo>
                    <a:pt x="7234840" y="2778301"/>
                  </a:lnTo>
                  <a:lnTo>
                    <a:pt x="10082658" y="2806212"/>
                  </a:lnTo>
                  <a:lnTo>
                    <a:pt x="12969205" y="2778285"/>
                  </a:lnTo>
                  <a:lnTo>
                    <a:pt x="15855803" y="2693762"/>
                  </a:lnTo>
                  <a:lnTo>
                    <a:pt x="18742453" y="2552643"/>
                  </a:lnTo>
                  <a:lnTo>
                    <a:pt x="20104099" y="2466430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24"/>
          <p:cNvSpPr txBox="1"/>
          <p:nvPr>
            <p:ph type="title"/>
          </p:nvPr>
        </p:nvSpPr>
        <p:spPr>
          <a:xfrm>
            <a:off x="1699650" y="202825"/>
            <a:ext cx="57447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5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rgbClr val="FFFFFF"/>
                </a:solidFill>
              </a:rPr>
              <a:t>What’s Our Secret?</a:t>
            </a:r>
            <a:endParaRPr sz="5700"/>
          </a:p>
        </p:txBody>
      </p:sp>
      <p:grpSp>
        <p:nvGrpSpPr>
          <p:cNvPr id="267" name="Google Shape;267;p24"/>
          <p:cNvGrpSpPr/>
          <p:nvPr/>
        </p:nvGrpSpPr>
        <p:grpSpPr>
          <a:xfrm>
            <a:off x="435738" y="1537882"/>
            <a:ext cx="8272056" cy="2775484"/>
            <a:chOff x="958088" y="3381446"/>
            <a:chExt cx="18188337" cy="6102647"/>
          </a:xfrm>
        </p:grpSpPr>
        <p:sp>
          <p:nvSpPr>
            <p:cNvPr id="268" name="Google Shape;268;p24"/>
            <p:cNvSpPr/>
            <p:nvPr/>
          </p:nvSpPr>
          <p:spPr>
            <a:xfrm>
              <a:off x="979029" y="3412859"/>
              <a:ext cx="10890250" cy="6071234"/>
            </a:xfrm>
            <a:custGeom>
              <a:rect b="b" l="l" r="r" t="t"/>
              <a:pathLst>
                <a:path extrusionOk="0" h="6071234" w="10890250">
                  <a:moveTo>
                    <a:pt x="10635477" y="0"/>
                  </a:moveTo>
                  <a:lnTo>
                    <a:pt x="254243" y="0"/>
                  </a:lnTo>
                  <a:lnTo>
                    <a:pt x="208543" y="4096"/>
                  </a:lnTo>
                  <a:lnTo>
                    <a:pt x="165529" y="15906"/>
                  </a:lnTo>
                  <a:lnTo>
                    <a:pt x="125922" y="34711"/>
                  </a:lnTo>
                  <a:lnTo>
                    <a:pt x="90437" y="59794"/>
                  </a:lnTo>
                  <a:lnTo>
                    <a:pt x="59794" y="90437"/>
                  </a:lnTo>
                  <a:lnTo>
                    <a:pt x="34711" y="125922"/>
                  </a:lnTo>
                  <a:lnTo>
                    <a:pt x="15906" y="165529"/>
                  </a:lnTo>
                  <a:lnTo>
                    <a:pt x="4096" y="208543"/>
                  </a:lnTo>
                  <a:lnTo>
                    <a:pt x="0" y="254243"/>
                  </a:lnTo>
                  <a:lnTo>
                    <a:pt x="0" y="5816890"/>
                  </a:lnTo>
                  <a:lnTo>
                    <a:pt x="4096" y="5862591"/>
                  </a:lnTo>
                  <a:lnTo>
                    <a:pt x="15906" y="5905604"/>
                  </a:lnTo>
                  <a:lnTo>
                    <a:pt x="34711" y="5945212"/>
                  </a:lnTo>
                  <a:lnTo>
                    <a:pt x="59794" y="5980696"/>
                  </a:lnTo>
                  <a:lnTo>
                    <a:pt x="90437" y="6011339"/>
                  </a:lnTo>
                  <a:lnTo>
                    <a:pt x="125922" y="6036422"/>
                  </a:lnTo>
                  <a:lnTo>
                    <a:pt x="165529" y="6055228"/>
                  </a:lnTo>
                  <a:lnTo>
                    <a:pt x="208543" y="6067038"/>
                  </a:lnTo>
                  <a:lnTo>
                    <a:pt x="254243" y="6071134"/>
                  </a:lnTo>
                  <a:lnTo>
                    <a:pt x="10635477" y="6071134"/>
                  </a:lnTo>
                  <a:lnTo>
                    <a:pt x="10681177" y="6067038"/>
                  </a:lnTo>
                  <a:lnTo>
                    <a:pt x="10724190" y="6055228"/>
                  </a:lnTo>
                  <a:lnTo>
                    <a:pt x="10763798" y="6036422"/>
                  </a:lnTo>
                  <a:lnTo>
                    <a:pt x="10799282" y="6011339"/>
                  </a:lnTo>
                  <a:lnTo>
                    <a:pt x="10829925" y="5980696"/>
                  </a:lnTo>
                  <a:lnTo>
                    <a:pt x="10855009" y="5945212"/>
                  </a:lnTo>
                  <a:lnTo>
                    <a:pt x="10873814" y="5905604"/>
                  </a:lnTo>
                  <a:lnTo>
                    <a:pt x="10885624" y="5862591"/>
                  </a:lnTo>
                  <a:lnTo>
                    <a:pt x="10889720" y="5816890"/>
                  </a:lnTo>
                  <a:lnTo>
                    <a:pt x="10889720" y="254243"/>
                  </a:lnTo>
                  <a:lnTo>
                    <a:pt x="10885624" y="208543"/>
                  </a:lnTo>
                  <a:lnTo>
                    <a:pt x="10873814" y="165529"/>
                  </a:lnTo>
                  <a:lnTo>
                    <a:pt x="10855009" y="125922"/>
                  </a:lnTo>
                  <a:lnTo>
                    <a:pt x="10829925" y="90437"/>
                  </a:lnTo>
                  <a:lnTo>
                    <a:pt x="10799282" y="59794"/>
                  </a:lnTo>
                  <a:lnTo>
                    <a:pt x="10763798" y="34711"/>
                  </a:lnTo>
                  <a:lnTo>
                    <a:pt x="10724190" y="15906"/>
                  </a:lnTo>
                  <a:lnTo>
                    <a:pt x="10681177" y="4096"/>
                  </a:lnTo>
                  <a:lnTo>
                    <a:pt x="10635477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958088" y="3381446"/>
              <a:ext cx="10890250" cy="6071234"/>
            </a:xfrm>
            <a:custGeom>
              <a:rect b="b" l="l" r="r" t="t"/>
              <a:pathLst>
                <a:path extrusionOk="0" h="6071234" w="10890250">
                  <a:moveTo>
                    <a:pt x="10635477" y="0"/>
                  </a:moveTo>
                  <a:lnTo>
                    <a:pt x="254243" y="0"/>
                  </a:lnTo>
                  <a:lnTo>
                    <a:pt x="208543" y="4096"/>
                  </a:lnTo>
                  <a:lnTo>
                    <a:pt x="165529" y="15906"/>
                  </a:lnTo>
                  <a:lnTo>
                    <a:pt x="125922" y="34711"/>
                  </a:lnTo>
                  <a:lnTo>
                    <a:pt x="90437" y="59794"/>
                  </a:lnTo>
                  <a:lnTo>
                    <a:pt x="59794" y="90437"/>
                  </a:lnTo>
                  <a:lnTo>
                    <a:pt x="34711" y="125922"/>
                  </a:lnTo>
                  <a:lnTo>
                    <a:pt x="15906" y="165529"/>
                  </a:lnTo>
                  <a:lnTo>
                    <a:pt x="4096" y="208543"/>
                  </a:lnTo>
                  <a:lnTo>
                    <a:pt x="0" y="254243"/>
                  </a:lnTo>
                  <a:lnTo>
                    <a:pt x="0" y="5816890"/>
                  </a:lnTo>
                  <a:lnTo>
                    <a:pt x="4096" y="5862591"/>
                  </a:lnTo>
                  <a:lnTo>
                    <a:pt x="15906" y="5905604"/>
                  </a:lnTo>
                  <a:lnTo>
                    <a:pt x="34711" y="5945212"/>
                  </a:lnTo>
                  <a:lnTo>
                    <a:pt x="59794" y="5980696"/>
                  </a:lnTo>
                  <a:lnTo>
                    <a:pt x="90437" y="6011339"/>
                  </a:lnTo>
                  <a:lnTo>
                    <a:pt x="125922" y="6036422"/>
                  </a:lnTo>
                  <a:lnTo>
                    <a:pt x="165529" y="6055228"/>
                  </a:lnTo>
                  <a:lnTo>
                    <a:pt x="208543" y="6067038"/>
                  </a:lnTo>
                  <a:lnTo>
                    <a:pt x="254243" y="6071134"/>
                  </a:lnTo>
                  <a:lnTo>
                    <a:pt x="10635477" y="6071134"/>
                  </a:lnTo>
                  <a:lnTo>
                    <a:pt x="10681177" y="6067038"/>
                  </a:lnTo>
                  <a:lnTo>
                    <a:pt x="10724190" y="6055228"/>
                  </a:lnTo>
                  <a:lnTo>
                    <a:pt x="10763798" y="6036422"/>
                  </a:lnTo>
                  <a:lnTo>
                    <a:pt x="10799282" y="6011339"/>
                  </a:lnTo>
                  <a:lnTo>
                    <a:pt x="10829925" y="5980696"/>
                  </a:lnTo>
                  <a:lnTo>
                    <a:pt x="10855009" y="5945212"/>
                  </a:lnTo>
                  <a:lnTo>
                    <a:pt x="10873814" y="5905604"/>
                  </a:lnTo>
                  <a:lnTo>
                    <a:pt x="10885624" y="5862591"/>
                  </a:lnTo>
                  <a:lnTo>
                    <a:pt x="10889720" y="5816890"/>
                  </a:lnTo>
                  <a:lnTo>
                    <a:pt x="10889720" y="254243"/>
                  </a:lnTo>
                  <a:lnTo>
                    <a:pt x="10885624" y="208543"/>
                  </a:lnTo>
                  <a:lnTo>
                    <a:pt x="10873814" y="165529"/>
                  </a:lnTo>
                  <a:lnTo>
                    <a:pt x="10855009" y="125922"/>
                  </a:lnTo>
                  <a:lnTo>
                    <a:pt x="10829925" y="90437"/>
                  </a:lnTo>
                  <a:lnTo>
                    <a:pt x="10799282" y="59794"/>
                  </a:lnTo>
                  <a:lnTo>
                    <a:pt x="10763798" y="34711"/>
                  </a:lnTo>
                  <a:lnTo>
                    <a:pt x="10724190" y="15906"/>
                  </a:lnTo>
                  <a:lnTo>
                    <a:pt x="10681177" y="4096"/>
                  </a:lnTo>
                  <a:lnTo>
                    <a:pt x="10635477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4611615" y="7521168"/>
              <a:ext cx="3138804" cy="1037544"/>
            </a:xfrm>
            <a:custGeom>
              <a:rect b="b" l="l" r="r" t="t"/>
              <a:pathLst>
                <a:path extrusionOk="0" h="1369695" w="3138804">
                  <a:moveTo>
                    <a:pt x="647954" y="1045997"/>
                  </a:moveTo>
                  <a:lnTo>
                    <a:pt x="644613" y="998423"/>
                  </a:lnTo>
                  <a:lnTo>
                    <a:pt x="634441" y="951750"/>
                  </a:lnTo>
                  <a:lnTo>
                    <a:pt x="618096" y="908405"/>
                  </a:lnTo>
                  <a:lnTo>
                    <a:pt x="596023" y="868248"/>
                  </a:lnTo>
                  <a:lnTo>
                    <a:pt x="576948" y="842759"/>
                  </a:lnTo>
                  <a:lnTo>
                    <a:pt x="576948" y="1043787"/>
                  </a:lnTo>
                  <a:lnTo>
                    <a:pt x="572973" y="1090015"/>
                  </a:lnTo>
                  <a:lnTo>
                    <a:pt x="561505" y="1133284"/>
                  </a:lnTo>
                  <a:lnTo>
                    <a:pt x="543204" y="1172933"/>
                  </a:lnTo>
                  <a:lnTo>
                    <a:pt x="518706" y="1208303"/>
                  </a:lnTo>
                  <a:lnTo>
                    <a:pt x="488657" y="1238745"/>
                  </a:lnTo>
                  <a:lnTo>
                    <a:pt x="453720" y="1263599"/>
                  </a:lnTo>
                  <a:lnTo>
                    <a:pt x="414528" y="1282204"/>
                  </a:lnTo>
                  <a:lnTo>
                    <a:pt x="371729" y="1293926"/>
                  </a:lnTo>
                  <a:lnTo>
                    <a:pt x="325983" y="1298079"/>
                  </a:lnTo>
                  <a:lnTo>
                    <a:pt x="279654" y="1294218"/>
                  </a:lnTo>
                  <a:lnTo>
                    <a:pt x="236283" y="1282763"/>
                  </a:lnTo>
                  <a:lnTo>
                    <a:pt x="196532" y="1264335"/>
                  </a:lnTo>
                  <a:lnTo>
                    <a:pt x="161074" y="1239634"/>
                  </a:lnTo>
                  <a:lnTo>
                    <a:pt x="130543" y="1209281"/>
                  </a:lnTo>
                  <a:lnTo>
                    <a:pt x="105638" y="1173962"/>
                  </a:lnTo>
                  <a:lnTo>
                    <a:pt x="86982" y="1134313"/>
                  </a:lnTo>
                  <a:lnTo>
                    <a:pt x="75260" y="1091006"/>
                  </a:lnTo>
                  <a:lnTo>
                    <a:pt x="71247" y="1045997"/>
                  </a:lnTo>
                  <a:lnTo>
                    <a:pt x="71208" y="1043787"/>
                  </a:lnTo>
                  <a:lnTo>
                    <a:pt x="75069" y="998423"/>
                  </a:lnTo>
                  <a:lnTo>
                    <a:pt x="86664" y="955052"/>
                  </a:lnTo>
                  <a:lnTo>
                    <a:pt x="105244" y="915289"/>
                  </a:lnTo>
                  <a:lnTo>
                    <a:pt x="130111" y="879779"/>
                  </a:lnTo>
                  <a:lnTo>
                    <a:pt x="160604" y="849236"/>
                  </a:lnTo>
                  <a:lnTo>
                    <a:pt x="196024" y="824331"/>
                  </a:lnTo>
                  <a:lnTo>
                    <a:pt x="235712" y="805751"/>
                  </a:lnTo>
                  <a:lnTo>
                    <a:pt x="278955" y="794169"/>
                  </a:lnTo>
                  <a:lnTo>
                    <a:pt x="325094" y="790270"/>
                  </a:lnTo>
                  <a:lnTo>
                    <a:pt x="371094" y="794410"/>
                  </a:lnTo>
                  <a:lnTo>
                    <a:pt x="414083" y="806081"/>
                  </a:lnTo>
                  <a:lnTo>
                    <a:pt x="453440" y="824611"/>
                  </a:lnTo>
                  <a:lnTo>
                    <a:pt x="488505" y="849376"/>
                  </a:lnTo>
                  <a:lnTo>
                    <a:pt x="518642" y="879716"/>
                  </a:lnTo>
                  <a:lnTo>
                    <a:pt x="543191" y="914971"/>
                  </a:lnTo>
                  <a:lnTo>
                    <a:pt x="561530" y="954506"/>
                  </a:lnTo>
                  <a:lnTo>
                    <a:pt x="572998" y="997661"/>
                  </a:lnTo>
                  <a:lnTo>
                    <a:pt x="576948" y="1043787"/>
                  </a:lnTo>
                  <a:lnTo>
                    <a:pt x="576948" y="842759"/>
                  </a:lnTo>
                  <a:lnTo>
                    <a:pt x="568744" y="831786"/>
                  </a:lnTo>
                  <a:lnTo>
                    <a:pt x="536740" y="799528"/>
                  </a:lnTo>
                  <a:lnTo>
                    <a:pt x="524560" y="790270"/>
                  </a:lnTo>
                  <a:lnTo>
                    <a:pt x="500532" y="771982"/>
                  </a:lnTo>
                  <a:lnTo>
                    <a:pt x="460616" y="749668"/>
                  </a:lnTo>
                  <a:lnTo>
                    <a:pt x="417499" y="733082"/>
                  </a:lnTo>
                  <a:lnTo>
                    <a:pt x="371690" y="722731"/>
                  </a:lnTo>
                  <a:lnTo>
                    <a:pt x="323672" y="719124"/>
                  </a:lnTo>
                  <a:lnTo>
                    <a:pt x="276123" y="722617"/>
                  </a:lnTo>
                  <a:lnTo>
                    <a:pt x="230657" y="732853"/>
                  </a:lnTo>
                  <a:lnTo>
                    <a:pt x="187782" y="749338"/>
                  </a:lnTo>
                  <a:lnTo>
                    <a:pt x="148018" y="771550"/>
                  </a:lnTo>
                  <a:lnTo>
                    <a:pt x="111887" y="798982"/>
                  </a:lnTo>
                  <a:lnTo>
                    <a:pt x="79883" y="831100"/>
                  </a:lnTo>
                  <a:lnTo>
                    <a:pt x="52539" y="867384"/>
                  </a:lnTo>
                  <a:lnTo>
                    <a:pt x="30365" y="907338"/>
                  </a:lnTo>
                  <a:lnTo>
                    <a:pt x="13868" y="950442"/>
                  </a:lnTo>
                  <a:lnTo>
                    <a:pt x="3568" y="996162"/>
                  </a:lnTo>
                  <a:lnTo>
                    <a:pt x="0" y="1043787"/>
                  </a:lnTo>
                  <a:lnTo>
                    <a:pt x="25" y="1044689"/>
                  </a:lnTo>
                  <a:lnTo>
                    <a:pt x="3416" y="1091692"/>
                  </a:lnTo>
                  <a:lnTo>
                    <a:pt x="13512" y="1137310"/>
                  </a:lnTo>
                  <a:lnTo>
                    <a:pt x="29756" y="1180325"/>
                  </a:lnTo>
                  <a:lnTo>
                    <a:pt x="51650" y="1220241"/>
                  </a:lnTo>
                  <a:lnTo>
                    <a:pt x="78689" y="1256512"/>
                  </a:lnTo>
                  <a:lnTo>
                    <a:pt x="110350" y="1288656"/>
                  </a:lnTo>
                  <a:lnTo>
                    <a:pt x="146138" y="1316151"/>
                  </a:lnTo>
                  <a:lnTo>
                    <a:pt x="185559" y="1338478"/>
                  </a:lnTo>
                  <a:lnTo>
                    <a:pt x="228079" y="1355115"/>
                  </a:lnTo>
                  <a:lnTo>
                    <a:pt x="273215" y="1365567"/>
                  </a:lnTo>
                  <a:lnTo>
                    <a:pt x="320446" y="1369301"/>
                  </a:lnTo>
                  <a:lnTo>
                    <a:pt x="368782" y="1365999"/>
                  </a:lnTo>
                  <a:lnTo>
                    <a:pt x="414909" y="1355991"/>
                  </a:lnTo>
                  <a:lnTo>
                    <a:pt x="458343" y="1339773"/>
                  </a:lnTo>
                  <a:lnTo>
                    <a:pt x="498551" y="1317840"/>
                  </a:lnTo>
                  <a:lnTo>
                    <a:pt x="525119" y="1298079"/>
                  </a:lnTo>
                  <a:lnTo>
                    <a:pt x="535063" y="1290688"/>
                  </a:lnTo>
                  <a:lnTo>
                    <a:pt x="567347" y="1258811"/>
                  </a:lnTo>
                  <a:lnTo>
                    <a:pt x="594918" y="1222717"/>
                  </a:lnTo>
                  <a:lnTo>
                    <a:pt x="617270" y="1182878"/>
                  </a:lnTo>
                  <a:lnTo>
                    <a:pt x="633895" y="1139825"/>
                  </a:lnTo>
                  <a:lnTo>
                    <a:pt x="644296" y="1094028"/>
                  </a:lnTo>
                  <a:lnTo>
                    <a:pt x="647954" y="1045997"/>
                  </a:lnTo>
                  <a:close/>
                </a:path>
                <a:path extrusionOk="0" h="1369695" w="3138804">
                  <a:moveTo>
                    <a:pt x="1758670" y="119113"/>
                  </a:moveTo>
                  <a:lnTo>
                    <a:pt x="1738007" y="86601"/>
                  </a:lnTo>
                  <a:lnTo>
                    <a:pt x="1698129" y="56032"/>
                  </a:lnTo>
                  <a:lnTo>
                    <a:pt x="1656257" y="32029"/>
                  </a:lnTo>
                  <a:lnTo>
                    <a:pt x="1612341" y="14668"/>
                  </a:lnTo>
                  <a:lnTo>
                    <a:pt x="1566303" y="4076"/>
                  </a:lnTo>
                  <a:lnTo>
                    <a:pt x="1518119" y="330"/>
                  </a:lnTo>
                  <a:lnTo>
                    <a:pt x="1467726" y="3543"/>
                  </a:lnTo>
                  <a:lnTo>
                    <a:pt x="1420012" y="13766"/>
                  </a:lnTo>
                  <a:lnTo>
                    <a:pt x="1374978" y="31216"/>
                  </a:lnTo>
                  <a:lnTo>
                    <a:pt x="1333258" y="55118"/>
                  </a:lnTo>
                  <a:lnTo>
                    <a:pt x="1295514" y="84696"/>
                  </a:lnTo>
                  <a:lnTo>
                    <a:pt x="1262380" y="119189"/>
                  </a:lnTo>
                  <a:lnTo>
                    <a:pt x="1234516" y="157822"/>
                  </a:lnTo>
                  <a:lnTo>
                    <a:pt x="1212557" y="199847"/>
                  </a:lnTo>
                  <a:lnTo>
                    <a:pt x="1197152" y="244487"/>
                  </a:lnTo>
                  <a:lnTo>
                    <a:pt x="1188961" y="290982"/>
                  </a:lnTo>
                  <a:lnTo>
                    <a:pt x="1188618" y="338543"/>
                  </a:lnTo>
                  <a:lnTo>
                    <a:pt x="1195692" y="385775"/>
                  </a:lnTo>
                  <a:lnTo>
                    <a:pt x="1208976" y="430644"/>
                  </a:lnTo>
                  <a:lnTo>
                    <a:pt x="1228051" y="472668"/>
                  </a:lnTo>
                  <a:lnTo>
                    <a:pt x="1252524" y="511378"/>
                  </a:lnTo>
                  <a:lnTo>
                    <a:pt x="1281988" y="546290"/>
                  </a:lnTo>
                  <a:lnTo>
                    <a:pt x="1316037" y="576922"/>
                  </a:lnTo>
                  <a:lnTo>
                    <a:pt x="1354264" y="602780"/>
                  </a:lnTo>
                  <a:lnTo>
                    <a:pt x="1396276" y="623392"/>
                  </a:lnTo>
                  <a:lnTo>
                    <a:pt x="1441653" y="638276"/>
                  </a:lnTo>
                  <a:lnTo>
                    <a:pt x="1490002" y="646950"/>
                  </a:lnTo>
                  <a:lnTo>
                    <a:pt x="1540903" y="648919"/>
                  </a:lnTo>
                  <a:lnTo>
                    <a:pt x="1580984" y="645058"/>
                  </a:lnTo>
                  <a:lnTo>
                    <a:pt x="1622437" y="633844"/>
                  </a:lnTo>
                  <a:lnTo>
                    <a:pt x="1664157" y="615264"/>
                  </a:lnTo>
                  <a:lnTo>
                    <a:pt x="1705051" y="589330"/>
                  </a:lnTo>
                  <a:lnTo>
                    <a:pt x="1744002" y="556031"/>
                  </a:lnTo>
                  <a:lnTo>
                    <a:pt x="1757248" y="519595"/>
                  </a:lnTo>
                  <a:lnTo>
                    <a:pt x="1725066" y="492506"/>
                  </a:lnTo>
                  <a:lnTo>
                    <a:pt x="1686090" y="515442"/>
                  </a:lnTo>
                  <a:lnTo>
                    <a:pt x="1680108" y="520382"/>
                  </a:lnTo>
                  <a:lnTo>
                    <a:pt x="1641589" y="546620"/>
                  </a:lnTo>
                  <a:lnTo>
                    <a:pt x="1599501" y="565162"/>
                  </a:lnTo>
                  <a:lnTo>
                    <a:pt x="1555153" y="575919"/>
                  </a:lnTo>
                  <a:lnTo>
                    <a:pt x="1509814" y="578815"/>
                  </a:lnTo>
                  <a:lnTo>
                    <a:pt x="1464754" y="573760"/>
                  </a:lnTo>
                  <a:lnTo>
                    <a:pt x="1421269" y="560692"/>
                  </a:lnTo>
                  <a:lnTo>
                    <a:pt x="1380629" y="539521"/>
                  </a:lnTo>
                  <a:lnTo>
                    <a:pt x="1341564" y="508927"/>
                  </a:lnTo>
                  <a:lnTo>
                    <a:pt x="1309624" y="473100"/>
                  </a:lnTo>
                  <a:lnTo>
                    <a:pt x="1285189" y="433019"/>
                  </a:lnTo>
                  <a:lnTo>
                    <a:pt x="1268615" y="389648"/>
                  </a:lnTo>
                  <a:lnTo>
                    <a:pt x="1260284" y="343928"/>
                  </a:lnTo>
                  <a:lnTo>
                    <a:pt x="1260538" y="296811"/>
                  </a:lnTo>
                  <a:lnTo>
                    <a:pt x="1269771" y="249288"/>
                  </a:lnTo>
                  <a:lnTo>
                    <a:pt x="1286700" y="207149"/>
                  </a:lnTo>
                  <a:lnTo>
                    <a:pt x="1311148" y="169316"/>
                  </a:lnTo>
                  <a:lnTo>
                    <a:pt x="1342097" y="136537"/>
                  </a:lnTo>
                  <a:lnTo>
                    <a:pt x="1378572" y="109588"/>
                  </a:lnTo>
                  <a:lnTo>
                    <a:pt x="1419567" y="89204"/>
                  </a:lnTo>
                  <a:lnTo>
                    <a:pt x="1464094" y="76149"/>
                  </a:lnTo>
                  <a:lnTo>
                    <a:pt x="1511160" y="71183"/>
                  </a:lnTo>
                  <a:lnTo>
                    <a:pt x="1562887" y="75120"/>
                  </a:lnTo>
                  <a:lnTo>
                    <a:pt x="1611045" y="88455"/>
                  </a:lnTo>
                  <a:lnTo>
                    <a:pt x="1655635" y="111188"/>
                  </a:lnTo>
                  <a:lnTo>
                    <a:pt x="1696618" y="143306"/>
                  </a:lnTo>
                  <a:lnTo>
                    <a:pt x="1713407" y="153746"/>
                  </a:lnTo>
                  <a:lnTo>
                    <a:pt x="1730311" y="155282"/>
                  </a:lnTo>
                  <a:lnTo>
                    <a:pt x="1745157" y="148374"/>
                  </a:lnTo>
                  <a:lnTo>
                    <a:pt x="1755800" y="133477"/>
                  </a:lnTo>
                  <a:lnTo>
                    <a:pt x="1758670" y="119113"/>
                  </a:lnTo>
                  <a:close/>
                </a:path>
                <a:path extrusionOk="0" h="1369695" w="3138804">
                  <a:moveTo>
                    <a:pt x="1950199" y="46139"/>
                  </a:moveTo>
                  <a:lnTo>
                    <a:pt x="1947672" y="27597"/>
                  </a:lnTo>
                  <a:lnTo>
                    <a:pt x="1940534" y="13144"/>
                  </a:lnTo>
                  <a:lnTo>
                    <a:pt x="1929574" y="3657"/>
                  </a:lnTo>
                  <a:lnTo>
                    <a:pt x="1915553" y="0"/>
                  </a:lnTo>
                  <a:lnTo>
                    <a:pt x="1900643" y="2844"/>
                  </a:lnTo>
                  <a:lnTo>
                    <a:pt x="1889340" y="11988"/>
                  </a:lnTo>
                  <a:lnTo>
                    <a:pt x="1882165" y="26847"/>
                  </a:lnTo>
                  <a:lnTo>
                    <a:pt x="1879638" y="46837"/>
                  </a:lnTo>
                  <a:lnTo>
                    <a:pt x="1879574" y="323469"/>
                  </a:lnTo>
                  <a:lnTo>
                    <a:pt x="1879625" y="607860"/>
                  </a:lnTo>
                  <a:lnTo>
                    <a:pt x="1881860" y="624890"/>
                  </a:lnTo>
                  <a:lnTo>
                    <a:pt x="1888274" y="637654"/>
                  </a:lnTo>
                  <a:lnTo>
                    <a:pt x="1898535" y="645909"/>
                  </a:lnTo>
                  <a:lnTo>
                    <a:pt x="1912327" y="649376"/>
                  </a:lnTo>
                  <a:lnTo>
                    <a:pt x="1926259" y="647700"/>
                  </a:lnTo>
                  <a:lnTo>
                    <a:pt x="1937219" y="640778"/>
                  </a:lnTo>
                  <a:lnTo>
                    <a:pt x="1945005" y="628802"/>
                  </a:lnTo>
                  <a:lnTo>
                    <a:pt x="1949386" y="611911"/>
                  </a:lnTo>
                  <a:lnTo>
                    <a:pt x="1950199" y="605993"/>
                  </a:lnTo>
                  <a:lnTo>
                    <a:pt x="1949157" y="506247"/>
                  </a:lnTo>
                  <a:lnTo>
                    <a:pt x="1950199" y="46139"/>
                  </a:lnTo>
                  <a:close/>
                </a:path>
                <a:path extrusionOk="0" h="1369695" w="3138804">
                  <a:moveTo>
                    <a:pt x="3138284" y="1042746"/>
                  </a:moveTo>
                  <a:lnTo>
                    <a:pt x="3134588" y="994994"/>
                  </a:lnTo>
                  <a:lnTo>
                    <a:pt x="3124174" y="949375"/>
                  </a:lnTo>
                  <a:lnTo>
                    <a:pt x="3107563" y="906386"/>
                  </a:lnTo>
                  <a:lnTo>
                    <a:pt x="3085274" y="866546"/>
                  </a:lnTo>
                  <a:lnTo>
                    <a:pt x="3067050" y="842543"/>
                  </a:lnTo>
                  <a:lnTo>
                    <a:pt x="3067050" y="1045565"/>
                  </a:lnTo>
                  <a:lnTo>
                    <a:pt x="3062871" y="1092022"/>
                  </a:lnTo>
                  <a:lnTo>
                    <a:pt x="3051137" y="1135380"/>
                  </a:lnTo>
                  <a:lnTo>
                    <a:pt x="3032493" y="1174991"/>
                  </a:lnTo>
                  <a:lnTo>
                    <a:pt x="3007601" y="1210221"/>
                  </a:lnTo>
                  <a:lnTo>
                    <a:pt x="2977083" y="1240434"/>
                  </a:lnTo>
                  <a:lnTo>
                    <a:pt x="2941612" y="1264970"/>
                  </a:lnTo>
                  <a:lnTo>
                    <a:pt x="2901835" y="1283195"/>
                  </a:lnTo>
                  <a:lnTo>
                    <a:pt x="2858389" y="1294460"/>
                  </a:lnTo>
                  <a:lnTo>
                    <a:pt x="2811932" y="1298130"/>
                  </a:lnTo>
                  <a:lnTo>
                    <a:pt x="2766060" y="1293761"/>
                  </a:lnTo>
                  <a:lnTo>
                    <a:pt x="2723184" y="1281772"/>
                  </a:lnTo>
                  <a:lnTo>
                    <a:pt x="2683967" y="1262837"/>
                  </a:lnTo>
                  <a:lnTo>
                    <a:pt x="2649042" y="1237602"/>
                  </a:lnTo>
                  <a:lnTo>
                    <a:pt x="2619070" y="1206754"/>
                  </a:lnTo>
                  <a:lnTo>
                    <a:pt x="2594673" y="1170940"/>
                  </a:lnTo>
                  <a:lnTo>
                    <a:pt x="2576512" y="1130833"/>
                  </a:lnTo>
                  <a:lnTo>
                    <a:pt x="2565235" y="1087094"/>
                  </a:lnTo>
                  <a:lnTo>
                    <a:pt x="2561488" y="1040396"/>
                  </a:lnTo>
                  <a:lnTo>
                    <a:pt x="2565704" y="995133"/>
                  </a:lnTo>
                  <a:lnTo>
                    <a:pt x="2577465" y="952690"/>
                  </a:lnTo>
                  <a:lnTo>
                    <a:pt x="2596096" y="913726"/>
                  </a:lnTo>
                  <a:lnTo>
                    <a:pt x="2620911" y="878916"/>
                  </a:lnTo>
                  <a:lnTo>
                    <a:pt x="2651264" y="848918"/>
                  </a:lnTo>
                  <a:lnTo>
                    <a:pt x="2686469" y="824382"/>
                  </a:lnTo>
                  <a:lnTo>
                    <a:pt x="2725851" y="805992"/>
                  </a:lnTo>
                  <a:lnTo>
                    <a:pt x="2768752" y="794410"/>
                  </a:lnTo>
                  <a:lnTo>
                    <a:pt x="2814497" y="790282"/>
                  </a:lnTo>
                  <a:lnTo>
                    <a:pt x="2860649" y="794169"/>
                  </a:lnTo>
                  <a:lnTo>
                    <a:pt x="2903817" y="805726"/>
                  </a:lnTo>
                  <a:lnTo>
                    <a:pt x="2943326" y="824280"/>
                  </a:lnTo>
                  <a:lnTo>
                    <a:pt x="2978543" y="849185"/>
                  </a:lnTo>
                  <a:lnTo>
                    <a:pt x="3008795" y="879754"/>
                  </a:lnTo>
                  <a:lnTo>
                    <a:pt x="3033420" y="915352"/>
                  </a:lnTo>
                  <a:lnTo>
                    <a:pt x="3051784" y="955294"/>
                  </a:lnTo>
                  <a:lnTo>
                    <a:pt x="3063214" y="998918"/>
                  </a:lnTo>
                  <a:lnTo>
                    <a:pt x="3067050" y="1045565"/>
                  </a:lnTo>
                  <a:lnTo>
                    <a:pt x="3067050" y="842543"/>
                  </a:lnTo>
                  <a:lnTo>
                    <a:pt x="3025698" y="798398"/>
                  </a:lnTo>
                  <a:lnTo>
                    <a:pt x="2989453" y="771105"/>
                  </a:lnTo>
                  <a:lnTo>
                    <a:pt x="2949575" y="749020"/>
                  </a:lnTo>
                  <a:lnTo>
                    <a:pt x="2906598" y="732650"/>
                  </a:lnTo>
                  <a:lnTo>
                    <a:pt x="2861043" y="722515"/>
                  </a:lnTo>
                  <a:lnTo>
                    <a:pt x="2813393" y="719137"/>
                  </a:lnTo>
                  <a:lnTo>
                    <a:pt x="2765742" y="722833"/>
                  </a:lnTo>
                  <a:lnTo>
                    <a:pt x="2720225" y="733234"/>
                  </a:lnTo>
                  <a:lnTo>
                    <a:pt x="2677337" y="749846"/>
                  </a:lnTo>
                  <a:lnTo>
                    <a:pt x="2637599" y="772147"/>
                  </a:lnTo>
                  <a:lnTo>
                    <a:pt x="2601518" y="799630"/>
                  </a:lnTo>
                  <a:lnTo>
                    <a:pt x="2569591" y="831786"/>
                  </a:lnTo>
                  <a:lnTo>
                    <a:pt x="2542336" y="868095"/>
                  </a:lnTo>
                  <a:lnTo>
                    <a:pt x="2520264" y="908050"/>
                  </a:lnTo>
                  <a:lnTo>
                    <a:pt x="2503881" y="951141"/>
                  </a:lnTo>
                  <a:lnTo>
                    <a:pt x="2493683" y="996861"/>
                  </a:lnTo>
                  <a:lnTo>
                    <a:pt x="2490330" y="1042746"/>
                  </a:lnTo>
                  <a:lnTo>
                    <a:pt x="2490254" y="1045565"/>
                  </a:lnTo>
                  <a:lnTo>
                    <a:pt x="2493759" y="1092771"/>
                  </a:lnTo>
                  <a:lnTo>
                    <a:pt x="2504071" y="1138669"/>
                  </a:lnTo>
                  <a:lnTo>
                    <a:pt x="2520619" y="1181849"/>
                  </a:lnTo>
                  <a:lnTo>
                    <a:pt x="2542895" y="1221816"/>
                  </a:lnTo>
                  <a:lnTo>
                    <a:pt x="2570403" y="1258074"/>
                  </a:lnTo>
                  <a:lnTo>
                    <a:pt x="2602611" y="1290116"/>
                  </a:lnTo>
                  <a:lnTo>
                    <a:pt x="2639034" y="1317421"/>
                  </a:lnTo>
                  <a:lnTo>
                    <a:pt x="2679154" y="1339507"/>
                  </a:lnTo>
                  <a:lnTo>
                    <a:pt x="2722473" y="1355852"/>
                  </a:lnTo>
                  <a:lnTo>
                    <a:pt x="2768460" y="1365948"/>
                  </a:lnTo>
                  <a:lnTo>
                    <a:pt x="2816631" y="1369314"/>
                  </a:lnTo>
                  <a:lnTo>
                    <a:pt x="2864231" y="1365605"/>
                  </a:lnTo>
                  <a:lnTo>
                    <a:pt x="2909671" y="1355166"/>
                  </a:lnTo>
                  <a:lnTo>
                    <a:pt x="2952445" y="1338516"/>
                  </a:lnTo>
                  <a:lnTo>
                    <a:pt x="2992043" y="1316164"/>
                  </a:lnTo>
                  <a:lnTo>
                    <a:pt x="3015551" y="1298130"/>
                  </a:lnTo>
                  <a:lnTo>
                    <a:pt x="3027972" y="1288605"/>
                  </a:lnTo>
                  <a:lnTo>
                    <a:pt x="3059722" y="1256372"/>
                  </a:lnTo>
                  <a:lnTo>
                    <a:pt x="3086798" y="1219962"/>
                  </a:lnTo>
                  <a:lnTo>
                    <a:pt x="3108693" y="1179880"/>
                  </a:lnTo>
                  <a:lnTo>
                    <a:pt x="3124911" y="1136650"/>
                  </a:lnTo>
                  <a:lnTo>
                    <a:pt x="3134931" y="1090764"/>
                  </a:lnTo>
                  <a:lnTo>
                    <a:pt x="3138284" y="10427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1" name="Google Shape;271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00044" y="7172160"/>
              <a:ext cx="231805" cy="227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53367" y="8150997"/>
              <a:ext cx="167958" cy="128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10743" y="8149616"/>
              <a:ext cx="167150" cy="1309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854717" y="7900477"/>
              <a:ext cx="167600" cy="130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2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409267" y="7901349"/>
              <a:ext cx="167874" cy="1290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24"/>
            <p:cNvSpPr/>
            <p:nvPr/>
          </p:nvSpPr>
          <p:spPr>
            <a:xfrm>
              <a:off x="12465591" y="3412859"/>
              <a:ext cx="6680834" cy="6071234"/>
            </a:xfrm>
            <a:custGeom>
              <a:rect b="b" l="l" r="r" t="t"/>
              <a:pathLst>
                <a:path extrusionOk="0" h="6071234" w="6680834">
                  <a:moveTo>
                    <a:pt x="6426181" y="0"/>
                  </a:moveTo>
                  <a:lnTo>
                    <a:pt x="254243" y="0"/>
                  </a:lnTo>
                  <a:lnTo>
                    <a:pt x="208543" y="4096"/>
                  </a:lnTo>
                  <a:lnTo>
                    <a:pt x="165529" y="15906"/>
                  </a:lnTo>
                  <a:lnTo>
                    <a:pt x="125922" y="34711"/>
                  </a:lnTo>
                  <a:lnTo>
                    <a:pt x="90437" y="59794"/>
                  </a:lnTo>
                  <a:lnTo>
                    <a:pt x="59794" y="90437"/>
                  </a:lnTo>
                  <a:lnTo>
                    <a:pt x="34711" y="125922"/>
                  </a:lnTo>
                  <a:lnTo>
                    <a:pt x="15906" y="165529"/>
                  </a:lnTo>
                  <a:lnTo>
                    <a:pt x="4096" y="208543"/>
                  </a:lnTo>
                  <a:lnTo>
                    <a:pt x="0" y="254243"/>
                  </a:lnTo>
                  <a:lnTo>
                    <a:pt x="0" y="5816890"/>
                  </a:lnTo>
                  <a:lnTo>
                    <a:pt x="4096" y="5862591"/>
                  </a:lnTo>
                  <a:lnTo>
                    <a:pt x="15906" y="5905604"/>
                  </a:lnTo>
                  <a:lnTo>
                    <a:pt x="34711" y="5945212"/>
                  </a:lnTo>
                  <a:lnTo>
                    <a:pt x="59794" y="5980696"/>
                  </a:lnTo>
                  <a:lnTo>
                    <a:pt x="90437" y="6011339"/>
                  </a:lnTo>
                  <a:lnTo>
                    <a:pt x="125922" y="6036422"/>
                  </a:lnTo>
                  <a:lnTo>
                    <a:pt x="165529" y="6055228"/>
                  </a:lnTo>
                  <a:lnTo>
                    <a:pt x="208543" y="6067038"/>
                  </a:lnTo>
                  <a:lnTo>
                    <a:pt x="254243" y="6071134"/>
                  </a:lnTo>
                  <a:lnTo>
                    <a:pt x="6426181" y="6071134"/>
                  </a:lnTo>
                  <a:lnTo>
                    <a:pt x="6471881" y="6067038"/>
                  </a:lnTo>
                  <a:lnTo>
                    <a:pt x="6514895" y="6055228"/>
                  </a:lnTo>
                  <a:lnTo>
                    <a:pt x="6554502" y="6036422"/>
                  </a:lnTo>
                  <a:lnTo>
                    <a:pt x="6589987" y="6011339"/>
                  </a:lnTo>
                  <a:lnTo>
                    <a:pt x="6620629" y="5980696"/>
                  </a:lnTo>
                  <a:lnTo>
                    <a:pt x="6645713" y="5945212"/>
                  </a:lnTo>
                  <a:lnTo>
                    <a:pt x="6664518" y="5905604"/>
                  </a:lnTo>
                  <a:lnTo>
                    <a:pt x="6676328" y="5862591"/>
                  </a:lnTo>
                  <a:lnTo>
                    <a:pt x="6680424" y="5816890"/>
                  </a:lnTo>
                  <a:lnTo>
                    <a:pt x="6680424" y="254243"/>
                  </a:lnTo>
                  <a:lnTo>
                    <a:pt x="6676328" y="208543"/>
                  </a:lnTo>
                  <a:lnTo>
                    <a:pt x="6664518" y="165529"/>
                  </a:lnTo>
                  <a:lnTo>
                    <a:pt x="6645713" y="125922"/>
                  </a:lnTo>
                  <a:lnTo>
                    <a:pt x="6620629" y="90437"/>
                  </a:lnTo>
                  <a:lnTo>
                    <a:pt x="6589987" y="59794"/>
                  </a:lnTo>
                  <a:lnTo>
                    <a:pt x="6554502" y="34711"/>
                  </a:lnTo>
                  <a:lnTo>
                    <a:pt x="6514895" y="15906"/>
                  </a:lnTo>
                  <a:lnTo>
                    <a:pt x="6471881" y="4096"/>
                  </a:lnTo>
                  <a:lnTo>
                    <a:pt x="6426181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4"/>
            <p:cNvSpPr/>
            <p:nvPr/>
          </p:nvSpPr>
          <p:spPr>
            <a:xfrm>
              <a:off x="12444649" y="3381446"/>
              <a:ext cx="6680834" cy="6071234"/>
            </a:xfrm>
            <a:custGeom>
              <a:rect b="b" l="l" r="r" t="t"/>
              <a:pathLst>
                <a:path extrusionOk="0" h="6071234" w="6680834">
                  <a:moveTo>
                    <a:pt x="6426181" y="0"/>
                  </a:moveTo>
                  <a:lnTo>
                    <a:pt x="254243" y="0"/>
                  </a:lnTo>
                  <a:lnTo>
                    <a:pt x="208543" y="4096"/>
                  </a:lnTo>
                  <a:lnTo>
                    <a:pt x="165529" y="15906"/>
                  </a:lnTo>
                  <a:lnTo>
                    <a:pt x="125922" y="34711"/>
                  </a:lnTo>
                  <a:lnTo>
                    <a:pt x="90437" y="59794"/>
                  </a:lnTo>
                  <a:lnTo>
                    <a:pt x="59794" y="90437"/>
                  </a:lnTo>
                  <a:lnTo>
                    <a:pt x="34711" y="125922"/>
                  </a:lnTo>
                  <a:lnTo>
                    <a:pt x="15906" y="165529"/>
                  </a:lnTo>
                  <a:lnTo>
                    <a:pt x="4096" y="208543"/>
                  </a:lnTo>
                  <a:lnTo>
                    <a:pt x="0" y="254243"/>
                  </a:lnTo>
                  <a:lnTo>
                    <a:pt x="0" y="5816890"/>
                  </a:lnTo>
                  <a:lnTo>
                    <a:pt x="4096" y="5862591"/>
                  </a:lnTo>
                  <a:lnTo>
                    <a:pt x="15906" y="5905604"/>
                  </a:lnTo>
                  <a:lnTo>
                    <a:pt x="34711" y="5945212"/>
                  </a:lnTo>
                  <a:lnTo>
                    <a:pt x="59794" y="5980696"/>
                  </a:lnTo>
                  <a:lnTo>
                    <a:pt x="90437" y="6011339"/>
                  </a:lnTo>
                  <a:lnTo>
                    <a:pt x="125922" y="6036422"/>
                  </a:lnTo>
                  <a:lnTo>
                    <a:pt x="165529" y="6055228"/>
                  </a:lnTo>
                  <a:lnTo>
                    <a:pt x="208543" y="6067038"/>
                  </a:lnTo>
                  <a:lnTo>
                    <a:pt x="254243" y="6071134"/>
                  </a:lnTo>
                  <a:lnTo>
                    <a:pt x="6426181" y="6071134"/>
                  </a:lnTo>
                  <a:lnTo>
                    <a:pt x="6471881" y="6067038"/>
                  </a:lnTo>
                  <a:lnTo>
                    <a:pt x="6514895" y="6055228"/>
                  </a:lnTo>
                  <a:lnTo>
                    <a:pt x="6554502" y="6036422"/>
                  </a:lnTo>
                  <a:lnTo>
                    <a:pt x="6589987" y="6011339"/>
                  </a:lnTo>
                  <a:lnTo>
                    <a:pt x="6620629" y="5980696"/>
                  </a:lnTo>
                  <a:lnTo>
                    <a:pt x="6645713" y="5945212"/>
                  </a:lnTo>
                  <a:lnTo>
                    <a:pt x="6664518" y="5905604"/>
                  </a:lnTo>
                  <a:lnTo>
                    <a:pt x="6676328" y="5862591"/>
                  </a:lnTo>
                  <a:lnTo>
                    <a:pt x="6680424" y="5816890"/>
                  </a:lnTo>
                  <a:lnTo>
                    <a:pt x="6680424" y="254243"/>
                  </a:lnTo>
                  <a:lnTo>
                    <a:pt x="6676328" y="208543"/>
                  </a:lnTo>
                  <a:lnTo>
                    <a:pt x="6664518" y="165529"/>
                  </a:lnTo>
                  <a:lnTo>
                    <a:pt x="6645713" y="125922"/>
                  </a:lnTo>
                  <a:lnTo>
                    <a:pt x="6620629" y="90437"/>
                  </a:lnTo>
                  <a:lnTo>
                    <a:pt x="6589987" y="59794"/>
                  </a:lnTo>
                  <a:lnTo>
                    <a:pt x="6554502" y="34711"/>
                  </a:lnTo>
                  <a:lnTo>
                    <a:pt x="6514895" y="15906"/>
                  </a:lnTo>
                  <a:lnTo>
                    <a:pt x="6471881" y="4096"/>
                  </a:lnTo>
                  <a:lnTo>
                    <a:pt x="6426181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24"/>
          <p:cNvSpPr txBox="1"/>
          <p:nvPr/>
        </p:nvSpPr>
        <p:spPr>
          <a:xfrm flipH="1">
            <a:off x="2434990" y="4064425"/>
            <a:ext cx="1933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Chlorine Dioxide</a:t>
            </a:r>
            <a:endParaRPr sz="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79" name="Google Shape;279;p24"/>
          <p:cNvSpPr txBox="1"/>
          <p:nvPr/>
        </p:nvSpPr>
        <p:spPr>
          <a:xfrm>
            <a:off x="774125" y="1642025"/>
            <a:ext cx="4074000" cy="14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ctr">
              <a:lnSpc>
                <a:spcPct val="1010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Chlorine Dioxide fights off bacteria and viruses killing 99.99% of all germs on contact.</a:t>
            </a:r>
            <a:endParaRPr sz="17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635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3C41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Just the right balance!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Tough on germs and safe for you!</a:t>
            </a:r>
            <a:endParaRPr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280" name="Google Shape;280;p24"/>
          <p:cNvGrpSpPr/>
          <p:nvPr/>
        </p:nvGrpSpPr>
        <p:grpSpPr>
          <a:xfrm>
            <a:off x="0" y="4347851"/>
            <a:ext cx="9143345" cy="795280"/>
            <a:chOff x="0" y="9559918"/>
            <a:chExt cx="20104100" cy="1748637"/>
          </a:xfrm>
        </p:grpSpPr>
        <p:sp>
          <p:nvSpPr>
            <p:cNvPr id="281" name="Google Shape;281;p24"/>
            <p:cNvSpPr/>
            <p:nvPr/>
          </p:nvSpPr>
          <p:spPr>
            <a:xfrm>
              <a:off x="0" y="9860755"/>
              <a:ext cx="20104100" cy="1447800"/>
            </a:xfrm>
            <a:custGeom>
              <a:rect b="b" l="l" r="r" t="t"/>
              <a:pathLst>
                <a:path extrusionOk="0" h="1447800" w="20104100">
                  <a:moveTo>
                    <a:pt x="0" y="469900"/>
                  </a:moveTo>
                  <a:lnTo>
                    <a:pt x="0" y="1447800"/>
                  </a:lnTo>
                  <a:lnTo>
                    <a:pt x="20104099" y="1447800"/>
                  </a:lnTo>
                  <a:lnTo>
                    <a:pt x="20104099" y="762000"/>
                  </a:lnTo>
                  <a:lnTo>
                    <a:pt x="4298253" y="762000"/>
                  </a:lnTo>
                  <a:lnTo>
                    <a:pt x="4250667" y="749300"/>
                  </a:lnTo>
                  <a:lnTo>
                    <a:pt x="3661550" y="749300"/>
                  </a:lnTo>
                  <a:lnTo>
                    <a:pt x="3610966" y="736600"/>
                  </a:lnTo>
                  <a:lnTo>
                    <a:pt x="3302720" y="736600"/>
                  </a:lnTo>
                  <a:lnTo>
                    <a:pt x="3250560" y="723900"/>
                  </a:lnTo>
                  <a:lnTo>
                    <a:pt x="2986426" y="723900"/>
                  </a:lnTo>
                  <a:lnTo>
                    <a:pt x="2932936" y="711200"/>
                  </a:lnTo>
                  <a:lnTo>
                    <a:pt x="2716784" y="711200"/>
                  </a:lnTo>
                  <a:lnTo>
                    <a:pt x="2662201" y="698500"/>
                  </a:lnTo>
                  <a:lnTo>
                    <a:pt x="2497151" y="698500"/>
                  </a:lnTo>
                  <a:lnTo>
                    <a:pt x="2441703" y="685800"/>
                  </a:lnTo>
                  <a:lnTo>
                    <a:pt x="2274071" y="685800"/>
                  </a:lnTo>
                  <a:lnTo>
                    <a:pt x="2217766" y="673100"/>
                  </a:lnTo>
                  <a:lnTo>
                    <a:pt x="2104520" y="673100"/>
                  </a:lnTo>
                  <a:lnTo>
                    <a:pt x="2047578" y="660400"/>
                  </a:lnTo>
                  <a:lnTo>
                    <a:pt x="1875491" y="660400"/>
                  </a:lnTo>
                  <a:lnTo>
                    <a:pt x="1817709" y="647700"/>
                  </a:lnTo>
                  <a:lnTo>
                    <a:pt x="1701518" y="647700"/>
                  </a:lnTo>
                  <a:lnTo>
                    <a:pt x="1643111" y="635000"/>
                  </a:lnTo>
                  <a:lnTo>
                    <a:pt x="1584496" y="635000"/>
                  </a:lnTo>
                  <a:lnTo>
                    <a:pt x="1525675" y="622300"/>
                  </a:lnTo>
                  <a:lnTo>
                    <a:pt x="1407414" y="622300"/>
                  </a:lnTo>
                  <a:lnTo>
                    <a:pt x="1347976" y="609600"/>
                  </a:lnTo>
                  <a:lnTo>
                    <a:pt x="1288333" y="609600"/>
                  </a:lnTo>
                  <a:lnTo>
                    <a:pt x="1228486" y="596900"/>
                  </a:lnTo>
                  <a:lnTo>
                    <a:pt x="1108182" y="596900"/>
                  </a:lnTo>
                  <a:lnTo>
                    <a:pt x="1047726" y="584200"/>
                  </a:lnTo>
                  <a:lnTo>
                    <a:pt x="987068" y="584200"/>
                  </a:lnTo>
                  <a:lnTo>
                    <a:pt x="926209" y="571500"/>
                  </a:lnTo>
                  <a:lnTo>
                    <a:pt x="865149" y="571500"/>
                  </a:lnTo>
                  <a:lnTo>
                    <a:pt x="803889" y="558800"/>
                  </a:lnTo>
                  <a:lnTo>
                    <a:pt x="742429" y="558800"/>
                  </a:lnTo>
                  <a:lnTo>
                    <a:pt x="680769" y="546100"/>
                  </a:lnTo>
                  <a:lnTo>
                    <a:pt x="618912" y="546100"/>
                  </a:lnTo>
                  <a:lnTo>
                    <a:pt x="556856" y="533400"/>
                  </a:lnTo>
                  <a:lnTo>
                    <a:pt x="494602" y="533400"/>
                  </a:lnTo>
                  <a:lnTo>
                    <a:pt x="432152" y="520700"/>
                  </a:lnTo>
                  <a:lnTo>
                    <a:pt x="369505" y="520700"/>
                  </a:lnTo>
                  <a:lnTo>
                    <a:pt x="306662" y="508000"/>
                  </a:lnTo>
                  <a:lnTo>
                    <a:pt x="243624" y="508000"/>
                  </a:lnTo>
                  <a:lnTo>
                    <a:pt x="180391" y="495300"/>
                  </a:lnTo>
                  <a:lnTo>
                    <a:pt x="116964" y="495300"/>
                  </a:lnTo>
                  <a:lnTo>
                    <a:pt x="53343" y="482600"/>
                  </a:lnTo>
                  <a:lnTo>
                    <a:pt x="0" y="469900"/>
                  </a:lnTo>
                  <a:close/>
                </a:path>
                <a:path extrusionOk="0" h="1447800" w="20104100">
                  <a:moveTo>
                    <a:pt x="19774893" y="292100"/>
                  </a:moveTo>
                  <a:lnTo>
                    <a:pt x="11013698" y="292100"/>
                  </a:lnTo>
                  <a:lnTo>
                    <a:pt x="10913667" y="304800"/>
                  </a:lnTo>
                  <a:lnTo>
                    <a:pt x="10763485" y="330200"/>
                  </a:lnTo>
                  <a:lnTo>
                    <a:pt x="10260716" y="381000"/>
                  </a:lnTo>
                  <a:lnTo>
                    <a:pt x="10108920" y="406400"/>
                  </a:lnTo>
                  <a:lnTo>
                    <a:pt x="10007399" y="419100"/>
                  </a:lnTo>
                  <a:lnTo>
                    <a:pt x="9905590" y="419100"/>
                  </a:lnTo>
                  <a:lnTo>
                    <a:pt x="9701013" y="444500"/>
                  </a:lnTo>
                  <a:lnTo>
                    <a:pt x="9649651" y="457200"/>
                  </a:lnTo>
                  <a:lnTo>
                    <a:pt x="9598195" y="457200"/>
                  </a:lnTo>
                  <a:lnTo>
                    <a:pt x="9546644" y="469900"/>
                  </a:lnTo>
                  <a:lnTo>
                    <a:pt x="9494993" y="469900"/>
                  </a:lnTo>
                  <a:lnTo>
                    <a:pt x="9443240" y="482600"/>
                  </a:lnTo>
                  <a:lnTo>
                    <a:pt x="9339414" y="482600"/>
                  </a:lnTo>
                  <a:lnTo>
                    <a:pt x="9287336" y="495300"/>
                  </a:lnTo>
                  <a:lnTo>
                    <a:pt x="9235143" y="495300"/>
                  </a:lnTo>
                  <a:lnTo>
                    <a:pt x="9182832" y="508000"/>
                  </a:lnTo>
                  <a:lnTo>
                    <a:pt x="9130401" y="508000"/>
                  </a:lnTo>
                  <a:lnTo>
                    <a:pt x="9077846" y="520700"/>
                  </a:lnTo>
                  <a:lnTo>
                    <a:pt x="9025164" y="520700"/>
                  </a:lnTo>
                  <a:lnTo>
                    <a:pt x="8972353" y="533400"/>
                  </a:lnTo>
                  <a:lnTo>
                    <a:pt x="8866329" y="533400"/>
                  </a:lnTo>
                  <a:lnTo>
                    <a:pt x="8813110" y="546100"/>
                  </a:lnTo>
                  <a:lnTo>
                    <a:pt x="8759749" y="546100"/>
                  </a:lnTo>
                  <a:lnTo>
                    <a:pt x="8706243" y="558800"/>
                  </a:lnTo>
                  <a:lnTo>
                    <a:pt x="8598783" y="558800"/>
                  </a:lnTo>
                  <a:lnTo>
                    <a:pt x="8544824" y="571500"/>
                  </a:lnTo>
                  <a:lnTo>
                    <a:pt x="8490708" y="571500"/>
                  </a:lnTo>
                  <a:lnTo>
                    <a:pt x="8436431" y="584200"/>
                  </a:lnTo>
                  <a:lnTo>
                    <a:pt x="8327384" y="584200"/>
                  </a:lnTo>
                  <a:lnTo>
                    <a:pt x="8272609" y="596900"/>
                  </a:lnTo>
                  <a:lnTo>
                    <a:pt x="8217660" y="596900"/>
                  </a:lnTo>
                  <a:lnTo>
                    <a:pt x="8162537" y="609600"/>
                  </a:lnTo>
                  <a:lnTo>
                    <a:pt x="8051750" y="609600"/>
                  </a:lnTo>
                  <a:lnTo>
                    <a:pt x="7996082" y="622300"/>
                  </a:lnTo>
                  <a:lnTo>
                    <a:pt x="7884179" y="622300"/>
                  </a:lnTo>
                  <a:lnTo>
                    <a:pt x="7827938" y="635000"/>
                  </a:lnTo>
                  <a:lnTo>
                    <a:pt x="7714863" y="635000"/>
                  </a:lnTo>
                  <a:lnTo>
                    <a:pt x="7658023" y="647700"/>
                  </a:lnTo>
                  <a:lnTo>
                    <a:pt x="7543722" y="647700"/>
                  </a:lnTo>
                  <a:lnTo>
                    <a:pt x="7486254" y="660400"/>
                  </a:lnTo>
                  <a:lnTo>
                    <a:pt x="7370671" y="660400"/>
                  </a:lnTo>
                  <a:lnTo>
                    <a:pt x="7312549" y="673100"/>
                  </a:lnTo>
                  <a:lnTo>
                    <a:pt x="7195630" y="673100"/>
                  </a:lnTo>
                  <a:lnTo>
                    <a:pt x="7136826" y="685800"/>
                  </a:lnTo>
                  <a:lnTo>
                    <a:pt x="7018516" y="685800"/>
                  </a:lnTo>
                  <a:lnTo>
                    <a:pt x="6959003" y="698500"/>
                  </a:lnTo>
                  <a:lnTo>
                    <a:pt x="6778996" y="698500"/>
                  </a:lnTo>
                  <a:lnTo>
                    <a:pt x="6718494" y="711200"/>
                  </a:lnTo>
                  <a:lnTo>
                    <a:pt x="6535449" y="711200"/>
                  </a:lnTo>
                  <a:lnTo>
                    <a:pt x="6473911" y="723900"/>
                  </a:lnTo>
                  <a:lnTo>
                    <a:pt x="6188812" y="723900"/>
                  </a:lnTo>
                  <a:lnTo>
                    <a:pt x="6152310" y="736600"/>
                  </a:lnTo>
                  <a:lnTo>
                    <a:pt x="5812233" y="736600"/>
                  </a:lnTo>
                  <a:lnTo>
                    <a:pt x="5773173" y="749300"/>
                  </a:lnTo>
                  <a:lnTo>
                    <a:pt x="5157237" y="749300"/>
                  </a:lnTo>
                  <a:lnTo>
                    <a:pt x="5114197" y="762000"/>
                  </a:lnTo>
                  <a:lnTo>
                    <a:pt x="20104099" y="762000"/>
                  </a:lnTo>
                  <a:lnTo>
                    <a:pt x="20104099" y="342900"/>
                  </a:lnTo>
                  <a:lnTo>
                    <a:pt x="20064517" y="330200"/>
                  </a:lnTo>
                  <a:lnTo>
                    <a:pt x="19983994" y="330200"/>
                  </a:lnTo>
                  <a:lnTo>
                    <a:pt x="19943060" y="317500"/>
                  </a:lnTo>
                  <a:lnTo>
                    <a:pt x="19901680" y="317500"/>
                  </a:lnTo>
                  <a:lnTo>
                    <a:pt x="19859858" y="304800"/>
                  </a:lnTo>
                  <a:lnTo>
                    <a:pt x="19817595" y="304800"/>
                  </a:lnTo>
                  <a:lnTo>
                    <a:pt x="19774893" y="292100"/>
                  </a:lnTo>
                  <a:close/>
                </a:path>
                <a:path extrusionOk="0" h="1447800" w="20104100">
                  <a:moveTo>
                    <a:pt x="19463933" y="254000"/>
                  </a:moveTo>
                  <a:lnTo>
                    <a:pt x="11363624" y="254000"/>
                  </a:lnTo>
                  <a:lnTo>
                    <a:pt x="11313628" y="266700"/>
                  </a:lnTo>
                  <a:lnTo>
                    <a:pt x="11113686" y="292100"/>
                  </a:lnTo>
                  <a:lnTo>
                    <a:pt x="19731757" y="292100"/>
                  </a:lnTo>
                  <a:lnTo>
                    <a:pt x="19688187" y="279400"/>
                  </a:lnTo>
                  <a:lnTo>
                    <a:pt x="19599759" y="279400"/>
                  </a:lnTo>
                  <a:lnTo>
                    <a:pt x="19554906" y="266700"/>
                  </a:lnTo>
                  <a:lnTo>
                    <a:pt x="19509630" y="266700"/>
                  </a:lnTo>
                  <a:lnTo>
                    <a:pt x="19463933" y="254000"/>
                  </a:lnTo>
                  <a:close/>
                </a:path>
                <a:path extrusionOk="0" h="1447800" w="20104100">
                  <a:moveTo>
                    <a:pt x="19371288" y="241300"/>
                  </a:moveTo>
                  <a:lnTo>
                    <a:pt x="11463651" y="241300"/>
                  </a:lnTo>
                  <a:lnTo>
                    <a:pt x="11413631" y="254000"/>
                  </a:lnTo>
                  <a:lnTo>
                    <a:pt x="19417818" y="254000"/>
                  </a:lnTo>
                  <a:lnTo>
                    <a:pt x="19371288" y="241300"/>
                  </a:lnTo>
                  <a:close/>
                </a:path>
                <a:path extrusionOk="0" h="1447800" w="20104100">
                  <a:moveTo>
                    <a:pt x="19276991" y="228600"/>
                  </a:moveTo>
                  <a:lnTo>
                    <a:pt x="11613823" y="228600"/>
                  </a:lnTo>
                  <a:lnTo>
                    <a:pt x="11563744" y="241300"/>
                  </a:lnTo>
                  <a:lnTo>
                    <a:pt x="19324345" y="241300"/>
                  </a:lnTo>
                  <a:lnTo>
                    <a:pt x="19276991" y="228600"/>
                  </a:lnTo>
                  <a:close/>
                </a:path>
                <a:path extrusionOk="0" h="1447800" w="20104100">
                  <a:moveTo>
                    <a:pt x="19132493" y="215900"/>
                  </a:moveTo>
                  <a:lnTo>
                    <a:pt x="11714060" y="215900"/>
                  </a:lnTo>
                  <a:lnTo>
                    <a:pt x="11663927" y="228600"/>
                  </a:lnTo>
                  <a:lnTo>
                    <a:pt x="19181063" y="228600"/>
                  </a:lnTo>
                  <a:lnTo>
                    <a:pt x="19132493" y="215900"/>
                  </a:lnTo>
                  <a:close/>
                </a:path>
                <a:path extrusionOk="0" h="1447800" w="20104100">
                  <a:moveTo>
                    <a:pt x="19034154" y="203200"/>
                  </a:moveTo>
                  <a:lnTo>
                    <a:pt x="11814425" y="203200"/>
                  </a:lnTo>
                  <a:lnTo>
                    <a:pt x="11764225" y="215900"/>
                  </a:lnTo>
                  <a:lnTo>
                    <a:pt x="19083523" y="215900"/>
                  </a:lnTo>
                  <a:lnTo>
                    <a:pt x="19034154" y="203200"/>
                  </a:lnTo>
                  <a:close/>
                </a:path>
                <a:path extrusionOk="0" h="1447800" w="20104100">
                  <a:moveTo>
                    <a:pt x="18934234" y="190500"/>
                  </a:moveTo>
                  <a:lnTo>
                    <a:pt x="11965264" y="190500"/>
                  </a:lnTo>
                  <a:lnTo>
                    <a:pt x="11914942" y="203200"/>
                  </a:lnTo>
                  <a:lnTo>
                    <a:pt x="18984391" y="203200"/>
                  </a:lnTo>
                  <a:lnTo>
                    <a:pt x="18934234" y="190500"/>
                  </a:lnTo>
                  <a:close/>
                </a:path>
                <a:path extrusionOk="0" h="1447800" w="20104100">
                  <a:moveTo>
                    <a:pt x="18781432" y="177800"/>
                  </a:moveTo>
                  <a:lnTo>
                    <a:pt x="12066053" y="177800"/>
                  </a:lnTo>
                  <a:lnTo>
                    <a:pt x="12015634" y="190500"/>
                  </a:lnTo>
                  <a:lnTo>
                    <a:pt x="18832752" y="190500"/>
                  </a:lnTo>
                  <a:lnTo>
                    <a:pt x="18781432" y="177800"/>
                  </a:lnTo>
                  <a:close/>
                </a:path>
                <a:path extrusionOk="0" h="1447800" w="20104100">
                  <a:moveTo>
                    <a:pt x="18677644" y="165100"/>
                  </a:moveTo>
                  <a:lnTo>
                    <a:pt x="12217643" y="165100"/>
                  </a:lnTo>
                  <a:lnTo>
                    <a:pt x="12167055" y="177800"/>
                  </a:lnTo>
                  <a:lnTo>
                    <a:pt x="18729728" y="177800"/>
                  </a:lnTo>
                  <a:lnTo>
                    <a:pt x="18677644" y="165100"/>
                  </a:lnTo>
                  <a:close/>
                </a:path>
                <a:path extrusionOk="0" h="1447800" w="20104100">
                  <a:moveTo>
                    <a:pt x="18572345" y="152400"/>
                  </a:moveTo>
                  <a:lnTo>
                    <a:pt x="12319008" y="152400"/>
                  </a:lnTo>
                  <a:lnTo>
                    <a:pt x="12268293" y="165100"/>
                  </a:lnTo>
                  <a:lnTo>
                    <a:pt x="18625183" y="165100"/>
                  </a:lnTo>
                  <a:lnTo>
                    <a:pt x="18572345" y="152400"/>
                  </a:lnTo>
                  <a:close/>
                </a:path>
                <a:path extrusionOk="0" h="1447800" w="20104100">
                  <a:moveTo>
                    <a:pt x="18411606" y="139700"/>
                  </a:moveTo>
                  <a:lnTo>
                    <a:pt x="12471577" y="139700"/>
                  </a:lnTo>
                  <a:lnTo>
                    <a:pt x="12420647" y="152400"/>
                  </a:lnTo>
                  <a:lnTo>
                    <a:pt x="18465555" y="152400"/>
                  </a:lnTo>
                  <a:lnTo>
                    <a:pt x="18411606" y="139700"/>
                  </a:lnTo>
                  <a:close/>
                </a:path>
                <a:path extrusionOk="0" h="1447800" w="20104100">
                  <a:moveTo>
                    <a:pt x="18302615" y="127000"/>
                  </a:moveTo>
                  <a:lnTo>
                    <a:pt x="12624843" y="127000"/>
                  </a:lnTo>
                  <a:lnTo>
                    <a:pt x="12573672" y="139700"/>
                  </a:lnTo>
                  <a:lnTo>
                    <a:pt x="18357292" y="139700"/>
                  </a:lnTo>
                  <a:lnTo>
                    <a:pt x="18302615" y="127000"/>
                  </a:lnTo>
                  <a:close/>
                </a:path>
                <a:path extrusionOk="0" h="1447800" w="20104100">
                  <a:moveTo>
                    <a:pt x="18136432" y="114300"/>
                  </a:moveTo>
                  <a:lnTo>
                    <a:pt x="12778889" y="114300"/>
                  </a:lnTo>
                  <a:lnTo>
                    <a:pt x="12727449" y="127000"/>
                  </a:lnTo>
                  <a:lnTo>
                    <a:pt x="18192183" y="127000"/>
                  </a:lnTo>
                  <a:lnTo>
                    <a:pt x="18136432" y="114300"/>
                  </a:lnTo>
                  <a:close/>
                </a:path>
                <a:path extrusionOk="0" h="1447800" w="20104100">
                  <a:moveTo>
                    <a:pt x="17967073" y="101600"/>
                  </a:moveTo>
                  <a:lnTo>
                    <a:pt x="12882060" y="101600"/>
                  </a:lnTo>
                  <a:lnTo>
                    <a:pt x="12830425" y="114300"/>
                  </a:lnTo>
                  <a:lnTo>
                    <a:pt x="18023875" y="114300"/>
                  </a:lnTo>
                  <a:lnTo>
                    <a:pt x="17967073" y="101600"/>
                  </a:lnTo>
                  <a:close/>
                </a:path>
                <a:path extrusionOk="0" h="1447800" w="20104100">
                  <a:moveTo>
                    <a:pt x="17852435" y="88900"/>
                  </a:moveTo>
                  <a:lnTo>
                    <a:pt x="13089648" y="88900"/>
                  </a:lnTo>
                  <a:lnTo>
                    <a:pt x="13037587" y="101600"/>
                  </a:lnTo>
                  <a:lnTo>
                    <a:pt x="17909926" y="101600"/>
                  </a:lnTo>
                  <a:lnTo>
                    <a:pt x="17852435" y="88900"/>
                  </a:lnTo>
                  <a:close/>
                </a:path>
                <a:path extrusionOk="0" h="1447800" w="20104100">
                  <a:moveTo>
                    <a:pt x="17677932" y="76200"/>
                  </a:moveTo>
                  <a:lnTo>
                    <a:pt x="13246526" y="76200"/>
                  </a:lnTo>
                  <a:lnTo>
                    <a:pt x="13194114" y="88900"/>
                  </a:lnTo>
                  <a:lnTo>
                    <a:pt x="17736436" y="88900"/>
                  </a:lnTo>
                  <a:lnTo>
                    <a:pt x="17677932" y="76200"/>
                  </a:lnTo>
                  <a:close/>
                </a:path>
                <a:path extrusionOk="0" h="1447800" w="20104100">
                  <a:moveTo>
                    <a:pt x="17440612" y="63500"/>
                  </a:moveTo>
                  <a:lnTo>
                    <a:pt x="13404513" y="63500"/>
                  </a:lnTo>
                  <a:lnTo>
                    <a:pt x="13351722" y="76200"/>
                  </a:lnTo>
                  <a:lnTo>
                    <a:pt x="17500433" y="76200"/>
                  </a:lnTo>
                  <a:lnTo>
                    <a:pt x="17440612" y="63500"/>
                  </a:lnTo>
                  <a:close/>
                </a:path>
                <a:path extrusionOk="0" h="1447800" w="20104100">
                  <a:moveTo>
                    <a:pt x="17259223" y="50800"/>
                  </a:moveTo>
                  <a:lnTo>
                    <a:pt x="13617029" y="50800"/>
                  </a:lnTo>
                  <a:lnTo>
                    <a:pt x="13563690" y="63500"/>
                  </a:lnTo>
                  <a:lnTo>
                    <a:pt x="17320005" y="63500"/>
                  </a:lnTo>
                  <a:lnTo>
                    <a:pt x="17259223" y="50800"/>
                  </a:lnTo>
                  <a:close/>
                </a:path>
                <a:path extrusionOk="0" h="1447800" w="20104100">
                  <a:moveTo>
                    <a:pt x="17057007" y="38100"/>
                  </a:moveTo>
                  <a:lnTo>
                    <a:pt x="13831857" y="38100"/>
                  </a:lnTo>
                  <a:lnTo>
                    <a:pt x="13777922" y="50800"/>
                  </a:lnTo>
                  <a:lnTo>
                    <a:pt x="17124087" y="50800"/>
                  </a:lnTo>
                  <a:lnTo>
                    <a:pt x="17057007" y="38100"/>
                  </a:lnTo>
                  <a:close/>
                </a:path>
                <a:path extrusionOk="0" h="1447800" w="20104100">
                  <a:moveTo>
                    <a:pt x="16791869" y="25400"/>
                  </a:moveTo>
                  <a:lnTo>
                    <a:pt x="14103941" y="25400"/>
                  </a:lnTo>
                  <a:lnTo>
                    <a:pt x="14049193" y="38100"/>
                  </a:lnTo>
                  <a:lnTo>
                    <a:pt x="16857682" y="38100"/>
                  </a:lnTo>
                  <a:lnTo>
                    <a:pt x="16791869" y="25400"/>
                  </a:lnTo>
                  <a:close/>
                </a:path>
                <a:path extrusionOk="0" h="1447800" w="20104100">
                  <a:moveTo>
                    <a:pt x="16467380" y="12700"/>
                  </a:moveTo>
                  <a:lnTo>
                    <a:pt x="14380325" y="12700"/>
                  </a:lnTo>
                  <a:lnTo>
                    <a:pt x="14324686" y="25400"/>
                  </a:lnTo>
                  <a:lnTo>
                    <a:pt x="16531678" y="25400"/>
                  </a:lnTo>
                  <a:lnTo>
                    <a:pt x="16467380" y="12700"/>
                  </a:lnTo>
                  <a:close/>
                </a:path>
                <a:path extrusionOk="0" h="1447800" w="20104100">
                  <a:moveTo>
                    <a:pt x="16025351" y="0"/>
                  </a:moveTo>
                  <a:lnTo>
                    <a:pt x="14832431" y="0"/>
                  </a:lnTo>
                  <a:lnTo>
                    <a:pt x="14775209" y="12700"/>
                  </a:lnTo>
                  <a:lnTo>
                    <a:pt x="16087656" y="12700"/>
                  </a:lnTo>
                  <a:lnTo>
                    <a:pt x="16025351" y="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4"/>
            <p:cNvSpPr/>
            <p:nvPr/>
          </p:nvSpPr>
          <p:spPr>
            <a:xfrm>
              <a:off x="0" y="9848055"/>
              <a:ext cx="20104100" cy="1460500"/>
            </a:xfrm>
            <a:custGeom>
              <a:rect b="b" l="l" r="r" t="t"/>
              <a:pathLst>
                <a:path extrusionOk="0" h="1460500" w="20104100">
                  <a:moveTo>
                    <a:pt x="63814" y="482600"/>
                  </a:moveTo>
                  <a:lnTo>
                    <a:pt x="0" y="482600"/>
                  </a:lnTo>
                  <a:lnTo>
                    <a:pt x="0" y="1460500"/>
                  </a:lnTo>
                  <a:lnTo>
                    <a:pt x="20104099" y="1460500"/>
                  </a:lnTo>
                  <a:lnTo>
                    <a:pt x="20104099" y="762000"/>
                  </a:lnTo>
                  <a:lnTo>
                    <a:pt x="4165265" y="762000"/>
                  </a:lnTo>
                  <a:lnTo>
                    <a:pt x="4116979" y="749300"/>
                  </a:lnTo>
                  <a:lnTo>
                    <a:pt x="3621437" y="749300"/>
                  </a:lnTo>
                  <a:lnTo>
                    <a:pt x="3570626" y="736600"/>
                  </a:lnTo>
                  <a:lnTo>
                    <a:pt x="3208648" y="736600"/>
                  </a:lnTo>
                  <a:lnTo>
                    <a:pt x="3156042" y="723900"/>
                  </a:lnTo>
                  <a:lnTo>
                    <a:pt x="2943407" y="723900"/>
                  </a:lnTo>
                  <a:lnTo>
                    <a:pt x="2889697" y="711200"/>
                  </a:lnTo>
                  <a:lnTo>
                    <a:pt x="2672672" y="711200"/>
                  </a:lnTo>
                  <a:lnTo>
                    <a:pt x="2617871" y="698500"/>
                  </a:lnTo>
                  <a:lnTo>
                    <a:pt x="2452173" y="698500"/>
                  </a:lnTo>
                  <a:lnTo>
                    <a:pt x="2396510" y="685800"/>
                  </a:lnTo>
                  <a:lnTo>
                    <a:pt x="2228237" y="685800"/>
                  </a:lnTo>
                  <a:lnTo>
                    <a:pt x="2171720" y="673100"/>
                  </a:lnTo>
                  <a:lnTo>
                    <a:pt x="2058049" y="673100"/>
                  </a:lnTo>
                  <a:lnTo>
                    <a:pt x="2000897" y="660400"/>
                  </a:lnTo>
                  <a:lnTo>
                    <a:pt x="1885962" y="660400"/>
                  </a:lnTo>
                  <a:lnTo>
                    <a:pt x="1828180" y="647700"/>
                  </a:lnTo>
                  <a:lnTo>
                    <a:pt x="1711989" y="647700"/>
                  </a:lnTo>
                  <a:lnTo>
                    <a:pt x="1653582" y="635000"/>
                  </a:lnTo>
                  <a:lnTo>
                    <a:pt x="1536146" y="635000"/>
                  </a:lnTo>
                  <a:lnTo>
                    <a:pt x="1477118" y="622300"/>
                  </a:lnTo>
                  <a:lnTo>
                    <a:pt x="1417885" y="622300"/>
                  </a:lnTo>
                  <a:lnTo>
                    <a:pt x="1358447" y="609600"/>
                  </a:lnTo>
                  <a:lnTo>
                    <a:pt x="1238957" y="609600"/>
                  </a:lnTo>
                  <a:lnTo>
                    <a:pt x="1178906" y="596900"/>
                  </a:lnTo>
                  <a:lnTo>
                    <a:pt x="1118652" y="596900"/>
                  </a:lnTo>
                  <a:lnTo>
                    <a:pt x="1058197" y="584200"/>
                  </a:lnTo>
                  <a:lnTo>
                    <a:pt x="997539" y="584200"/>
                  </a:lnTo>
                  <a:lnTo>
                    <a:pt x="936680" y="571500"/>
                  </a:lnTo>
                  <a:lnTo>
                    <a:pt x="875620" y="571500"/>
                  </a:lnTo>
                  <a:lnTo>
                    <a:pt x="814359" y="558800"/>
                  </a:lnTo>
                  <a:lnTo>
                    <a:pt x="691240" y="558800"/>
                  </a:lnTo>
                  <a:lnTo>
                    <a:pt x="629383" y="546100"/>
                  </a:lnTo>
                  <a:lnTo>
                    <a:pt x="567327" y="546100"/>
                  </a:lnTo>
                  <a:lnTo>
                    <a:pt x="442623" y="520700"/>
                  </a:lnTo>
                  <a:lnTo>
                    <a:pt x="379976" y="520700"/>
                  </a:lnTo>
                  <a:lnTo>
                    <a:pt x="317133" y="508000"/>
                  </a:lnTo>
                  <a:lnTo>
                    <a:pt x="254095" y="508000"/>
                  </a:lnTo>
                  <a:lnTo>
                    <a:pt x="190862" y="495300"/>
                  </a:lnTo>
                  <a:lnTo>
                    <a:pt x="127435" y="495300"/>
                  </a:lnTo>
                  <a:lnTo>
                    <a:pt x="63814" y="482600"/>
                  </a:lnTo>
                  <a:close/>
                </a:path>
                <a:path extrusionOk="0" h="1460500" w="20104100">
                  <a:moveTo>
                    <a:pt x="19870329" y="304800"/>
                  </a:moveTo>
                  <a:lnTo>
                    <a:pt x="10924138" y="304800"/>
                  </a:lnTo>
                  <a:lnTo>
                    <a:pt x="10773956" y="330200"/>
                  </a:lnTo>
                  <a:lnTo>
                    <a:pt x="10271187" y="381000"/>
                  </a:lnTo>
                  <a:lnTo>
                    <a:pt x="10119391" y="406400"/>
                  </a:lnTo>
                  <a:lnTo>
                    <a:pt x="9813940" y="444500"/>
                  </a:lnTo>
                  <a:lnTo>
                    <a:pt x="9711484" y="444500"/>
                  </a:lnTo>
                  <a:lnTo>
                    <a:pt x="9660121" y="457200"/>
                  </a:lnTo>
                  <a:lnTo>
                    <a:pt x="9608666" y="457200"/>
                  </a:lnTo>
                  <a:lnTo>
                    <a:pt x="9557115" y="469900"/>
                  </a:lnTo>
                  <a:lnTo>
                    <a:pt x="9505464" y="469900"/>
                  </a:lnTo>
                  <a:lnTo>
                    <a:pt x="9453711" y="482600"/>
                  </a:lnTo>
                  <a:lnTo>
                    <a:pt x="9401852" y="482600"/>
                  </a:lnTo>
                  <a:lnTo>
                    <a:pt x="9349885" y="495300"/>
                  </a:lnTo>
                  <a:lnTo>
                    <a:pt x="9297807" y="495300"/>
                  </a:lnTo>
                  <a:lnTo>
                    <a:pt x="9245614" y="508000"/>
                  </a:lnTo>
                  <a:lnTo>
                    <a:pt x="9140872" y="508000"/>
                  </a:lnTo>
                  <a:lnTo>
                    <a:pt x="9088317" y="520700"/>
                  </a:lnTo>
                  <a:lnTo>
                    <a:pt x="9035635" y="520700"/>
                  </a:lnTo>
                  <a:lnTo>
                    <a:pt x="8982824" y="533400"/>
                  </a:lnTo>
                  <a:lnTo>
                    <a:pt x="8929880" y="533400"/>
                  </a:lnTo>
                  <a:lnTo>
                    <a:pt x="8876800" y="546100"/>
                  </a:lnTo>
                  <a:lnTo>
                    <a:pt x="8770220" y="546100"/>
                  </a:lnTo>
                  <a:lnTo>
                    <a:pt x="8716714" y="558800"/>
                  </a:lnTo>
                  <a:lnTo>
                    <a:pt x="8663059" y="558800"/>
                  </a:lnTo>
                  <a:lnTo>
                    <a:pt x="8609254" y="571500"/>
                  </a:lnTo>
                  <a:lnTo>
                    <a:pt x="8501179" y="571500"/>
                  </a:lnTo>
                  <a:lnTo>
                    <a:pt x="8446902" y="584200"/>
                  </a:lnTo>
                  <a:lnTo>
                    <a:pt x="8392462" y="584200"/>
                  </a:lnTo>
                  <a:lnTo>
                    <a:pt x="8337855" y="596900"/>
                  </a:lnTo>
                  <a:lnTo>
                    <a:pt x="8228131" y="596900"/>
                  </a:lnTo>
                  <a:lnTo>
                    <a:pt x="8173008" y="609600"/>
                  </a:lnTo>
                  <a:lnTo>
                    <a:pt x="8117705" y="609600"/>
                  </a:lnTo>
                  <a:lnTo>
                    <a:pt x="8062221" y="622300"/>
                  </a:lnTo>
                  <a:lnTo>
                    <a:pt x="7950697" y="622300"/>
                  </a:lnTo>
                  <a:lnTo>
                    <a:pt x="7894650" y="635000"/>
                  </a:lnTo>
                  <a:lnTo>
                    <a:pt x="7781972" y="635000"/>
                  </a:lnTo>
                  <a:lnTo>
                    <a:pt x="7725334" y="647700"/>
                  </a:lnTo>
                  <a:lnTo>
                    <a:pt x="7611448" y="647700"/>
                  </a:lnTo>
                  <a:lnTo>
                    <a:pt x="7554192" y="660400"/>
                  </a:lnTo>
                  <a:lnTo>
                    <a:pt x="7439043" y="660400"/>
                  </a:lnTo>
                  <a:lnTo>
                    <a:pt x="7381142" y="673100"/>
                  </a:lnTo>
                  <a:lnTo>
                    <a:pt x="7264674" y="673100"/>
                  </a:lnTo>
                  <a:lnTo>
                    <a:pt x="7206101" y="685800"/>
                  </a:lnTo>
                  <a:lnTo>
                    <a:pt x="7028986" y="685800"/>
                  </a:lnTo>
                  <a:lnTo>
                    <a:pt x="6969473" y="698500"/>
                  </a:lnTo>
                  <a:lnTo>
                    <a:pt x="6789467" y="698500"/>
                  </a:lnTo>
                  <a:lnTo>
                    <a:pt x="6728965" y="711200"/>
                  </a:lnTo>
                  <a:lnTo>
                    <a:pt x="6545920" y="711200"/>
                  </a:lnTo>
                  <a:lnTo>
                    <a:pt x="6484381" y="723900"/>
                  </a:lnTo>
                  <a:lnTo>
                    <a:pt x="6298152" y="723900"/>
                  </a:lnTo>
                  <a:lnTo>
                    <a:pt x="6235527" y="736600"/>
                  </a:lnTo>
                  <a:lnTo>
                    <a:pt x="5900064" y="736600"/>
                  </a:lnTo>
                  <a:lnTo>
                    <a:pt x="5861511" y="749300"/>
                  </a:lnTo>
                  <a:lnTo>
                    <a:pt x="5337416" y="749300"/>
                  </a:lnTo>
                  <a:lnTo>
                    <a:pt x="5295358" y="762000"/>
                  </a:lnTo>
                  <a:lnTo>
                    <a:pt x="20104099" y="762000"/>
                  </a:lnTo>
                  <a:lnTo>
                    <a:pt x="20104099" y="342900"/>
                  </a:lnTo>
                  <a:lnTo>
                    <a:pt x="20074987" y="342900"/>
                  </a:lnTo>
                  <a:lnTo>
                    <a:pt x="20034952" y="330200"/>
                  </a:lnTo>
                  <a:lnTo>
                    <a:pt x="19994465" y="330200"/>
                  </a:lnTo>
                  <a:lnTo>
                    <a:pt x="19953531" y="317500"/>
                  </a:lnTo>
                  <a:lnTo>
                    <a:pt x="19912151" y="317500"/>
                  </a:lnTo>
                  <a:lnTo>
                    <a:pt x="19870329" y="304800"/>
                  </a:lnTo>
                  <a:close/>
                </a:path>
                <a:path extrusionOk="0" h="1460500" w="20104100">
                  <a:moveTo>
                    <a:pt x="19474404" y="254000"/>
                  </a:moveTo>
                  <a:lnTo>
                    <a:pt x="11374095" y="254000"/>
                  </a:lnTo>
                  <a:lnTo>
                    <a:pt x="11324098" y="266700"/>
                  </a:lnTo>
                  <a:lnTo>
                    <a:pt x="11024169" y="304800"/>
                  </a:lnTo>
                  <a:lnTo>
                    <a:pt x="19785364" y="304800"/>
                  </a:lnTo>
                  <a:lnTo>
                    <a:pt x="19742228" y="292100"/>
                  </a:lnTo>
                  <a:lnTo>
                    <a:pt x="19698658" y="292100"/>
                  </a:lnTo>
                  <a:lnTo>
                    <a:pt x="19654658" y="279400"/>
                  </a:lnTo>
                  <a:lnTo>
                    <a:pt x="19610230" y="279400"/>
                  </a:lnTo>
                  <a:lnTo>
                    <a:pt x="19565377" y="266700"/>
                  </a:lnTo>
                  <a:lnTo>
                    <a:pt x="19520101" y="266700"/>
                  </a:lnTo>
                  <a:lnTo>
                    <a:pt x="19474404" y="254000"/>
                  </a:lnTo>
                  <a:close/>
                </a:path>
                <a:path extrusionOk="0" h="1460500" w="20104100">
                  <a:moveTo>
                    <a:pt x="19381759" y="241300"/>
                  </a:moveTo>
                  <a:lnTo>
                    <a:pt x="11524158" y="241300"/>
                  </a:lnTo>
                  <a:lnTo>
                    <a:pt x="11474122" y="254000"/>
                  </a:lnTo>
                  <a:lnTo>
                    <a:pt x="19428289" y="254000"/>
                  </a:lnTo>
                  <a:lnTo>
                    <a:pt x="19381759" y="241300"/>
                  </a:lnTo>
                  <a:close/>
                </a:path>
                <a:path extrusionOk="0" h="1460500" w="20104100">
                  <a:moveTo>
                    <a:pt x="19239701" y="228600"/>
                  </a:moveTo>
                  <a:lnTo>
                    <a:pt x="11624293" y="228600"/>
                  </a:lnTo>
                  <a:lnTo>
                    <a:pt x="11574215" y="241300"/>
                  </a:lnTo>
                  <a:lnTo>
                    <a:pt x="19287462" y="241300"/>
                  </a:lnTo>
                  <a:lnTo>
                    <a:pt x="19239701" y="228600"/>
                  </a:lnTo>
                  <a:close/>
                </a:path>
                <a:path extrusionOk="0" h="1460500" w="20104100">
                  <a:moveTo>
                    <a:pt x="19142964" y="215900"/>
                  </a:moveTo>
                  <a:lnTo>
                    <a:pt x="11724531" y="215900"/>
                  </a:lnTo>
                  <a:lnTo>
                    <a:pt x="11674398" y="228600"/>
                  </a:lnTo>
                  <a:lnTo>
                    <a:pt x="19191534" y="228600"/>
                  </a:lnTo>
                  <a:lnTo>
                    <a:pt x="19142964" y="215900"/>
                  </a:lnTo>
                  <a:close/>
                </a:path>
                <a:path extrusionOk="0" h="1460500" w="20104100">
                  <a:moveTo>
                    <a:pt x="19044625" y="203200"/>
                  </a:moveTo>
                  <a:lnTo>
                    <a:pt x="11875134" y="203200"/>
                  </a:lnTo>
                  <a:lnTo>
                    <a:pt x="11824896" y="215900"/>
                  </a:lnTo>
                  <a:lnTo>
                    <a:pt x="19093994" y="215900"/>
                  </a:lnTo>
                  <a:lnTo>
                    <a:pt x="19044625" y="203200"/>
                  </a:lnTo>
                  <a:close/>
                </a:path>
                <a:path extrusionOk="0" h="1460500" w="20104100">
                  <a:moveTo>
                    <a:pt x="18894158" y="190500"/>
                  </a:moveTo>
                  <a:lnTo>
                    <a:pt x="11975735" y="190500"/>
                  </a:lnTo>
                  <a:lnTo>
                    <a:pt x="11925412" y="203200"/>
                  </a:lnTo>
                  <a:lnTo>
                    <a:pt x="18944705" y="203200"/>
                  </a:lnTo>
                  <a:lnTo>
                    <a:pt x="18894158" y="190500"/>
                  </a:lnTo>
                  <a:close/>
                </a:path>
                <a:path extrusionOk="0" h="1460500" w="20104100">
                  <a:moveTo>
                    <a:pt x="18791902" y="177800"/>
                  </a:moveTo>
                  <a:lnTo>
                    <a:pt x="12126997" y="177800"/>
                  </a:lnTo>
                  <a:lnTo>
                    <a:pt x="12076524" y="190500"/>
                  </a:lnTo>
                  <a:lnTo>
                    <a:pt x="18843223" y="190500"/>
                  </a:lnTo>
                  <a:lnTo>
                    <a:pt x="18791902" y="177800"/>
                  </a:lnTo>
                  <a:close/>
                </a:path>
                <a:path extrusionOk="0" h="1460500" w="20104100">
                  <a:moveTo>
                    <a:pt x="18688115" y="165100"/>
                  </a:moveTo>
                  <a:lnTo>
                    <a:pt x="12228114" y="165100"/>
                  </a:lnTo>
                  <a:lnTo>
                    <a:pt x="12177526" y="177800"/>
                  </a:lnTo>
                  <a:lnTo>
                    <a:pt x="18740199" y="177800"/>
                  </a:lnTo>
                  <a:lnTo>
                    <a:pt x="18688115" y="165100"/>
                  </a:lnTo>
                  <a:close/>
                </a:path>
                <a:path extrusionOk="0" h="1460500" w="20104100">
                  <a:moveTo>
                    <a:pt x="18529606" y="152400"/>
                  </a:moveTo>
                  <a:lnTo>
                    <a:pt x="12380263" y="152400"/>
                  </a:lnTo>
                  <a:lnTo>
                    <a:pt x="12329479" y="165100"/>
                  </a:lnTo>
                  <a:lnTo>
                    <a:pt x="18582816" y="165100"/>
                  </a:lnTo>
                  <a:lnTo>
                    <a:pt x="18529606" y="152400"/>
                  </a:lnTo>
                  <a:close/>
                </a:path>
                <a:path extrusionOk="0" h="1460500" w="20104100">
                  <a:moveTo>
                    <a:pt x="18422077" y="139700"/>
                  </a:moveTo>
                  <a:lnTo>
                    <a:pt x="12482048" y="139700"/>
                  </a:lnTo>
                  <a:lnTo>
                    <a:pt x="12431118" y="152400"/>
                  </a:lnTo>
                  <a:lnTo>
                    <a:pt x="18476026" y="152400"/>
                  </a:lnTo>
                  <a:lnTo>
                    <a:pt x="18422077" y="139700"/>
                  </a:lnTo>
                  <a:close/>
                </a:path>
                <a:path extrusionOk="0" h="1460500" w="20104100">
                  <a:moveTo>
                    <a:pt x="18258049" y="127000"/>
                  </a:moveTo>
                  <a:lnTo>
                    <a:pt x="12635314" y="127000"/>
                  </a:lnTo>
                  <a:lnTo>
                    <a:pt x="12584143" y="139700"/>
                  </a:lnTo>
                  <a:lnTo>
                    <a:pt x="18313086" y="139700"/>
                  </a:lnTo>
                  <a:lnTo>
                    <a:pt x="18258049" y="127000"/>
                  </a:lnTo>
                  <a:close/>
                </a:path>
                <a:path extrusionOk="0" h="1460500" w="20104100">
                  <a:moveTo>
                    <a:pt x="18146903" y="114300"/>
                  </a:moveTo>
                  <a:lnTo>
                    <a:pt x="12789360" y="114300"/>
                  </a:lnTo>
                  <a:lnTo>
                    <a:pt x="12737919" y="127000"/>
                  </a:lnTo>
                  <a:lnTo>
                    <a:pt x="18202654" y="127000"/>
                  </a:lnTo>
                  <a:lnTo>
                    <a:pt x="18146903" y="114300"/>
                  </a:lnTo>
                  <a:close/>
                </a:path>
                <a:path extrusionOk="0" h="1460500" w="20104100">
                  <a:moveTo>
                    <a:pt x="17977544" y="101600"/>
                  </a:moveTo>
                  <a:lnTo>
                    <a:pt x="12944267" y="101600"/>
                  </a:lnTo>
                  <a:lnTo>
                    <a:pt x="12892530" y="114300"/>
                  </a:lnTo>
                  <a:lnTo>
                    <a:pt x="18034346" y="114300"/>
                  </a:lnTo>
                  <a:lnTo>
                    <a:pt x="17977544" y="101600"/>
                  </a:lnTo>
                  <a:close/>
                </a:path>
                <a:path extrusionOk="0" h="1460500" w="20104100">
                  <a:moveTo>
                    <a:pt x="17805076" y="88900"/>
                  </a:moveTo>
                  <a:lnTo>
                    <a:pt x="13100119" y="88900"/>
                  </a:lnTo>
                  <a:lnTo>
                    <a:pt x="13048058" y="101600"/>
                  </a:lnTo>
                  <a:lnTo>
                    <a:pt x="17862906" y="101600"/>
                  </a:lnTo>
                  <a:lnTo>
                    <a:pt x="17805076" y="88900"/>
                  </a:lnTo>
                  <a:close/>
                </a:path>
                <a:path extrusionOk="0" h="1460500" w="20104100">
                  <a:moveTo>
                    <a:pt x="17629566" y="76200"/>
                  </a:moveTo>
                  <a:lnTo>
                    <a:pt x="13256997" y="76200"/>
                  </a:lnTo>
                  <a:lnTo>
                    <a:pt x="13204585" y="88900"/>
                  </a:lnTo>
                  <a:lnTo>
                    <a:pt x="17688403" y="88900"/>
                  </a:lnTo>
                  <a:lnTo>
                    <a:pt x="17629566" y="76200"/>
                  </a:lnTo>
                  <a:close/>
                </a:path>
                <a:path extrusionOk="0" h="1460500" w="20104100">
                  <a:moveTo>
                    <a:pt x="17451083" y="63500"/>
                  </a:moveTo>
                  <a:lnTo>
                    <a:pt x="13467906" y="63500"/>
                  </a:lnTo>
                  <a:lnTo>
                    <a:pt x="13414984" y="76200"/>
                  </a:lnTo>
                  <a:lnTo>
                    <a:pt x="17510904" y="76200"/>
                  </a:lnTo>
                  <a:lnTo>
                    <a:pt x="17451083" y="63500"/>
                  </a:lnTo>
                  <a:close/>
                </a:path>
                <a:path extrusionOk="0" h="1460500" w="20104100">
                  <a:moveTo>
                    <a:pt x="17201962" y="50800"/>
                  </a:moveTo>
                  <a:lnTo>
                    <a:pt x="13680982" y="50800"/>
                  </a:lnTo>
                  <a:lnTo>
                    <a:pt x="13627499" y="63500"/>
                  </a:lnTo>
                  <a:lnTo>
                    <a:pt x="17269694" y="63500"/>
                  </a:lnTo>
                  <a:lnTo>
                    <a:pt x="17201962" y="50800"/>
                  </a:lnTo>
                  <a:close/>
                </a:path>
                <a:path extrusionOk="0" h="1460500" w="20104100">
                  <a:moveTo>
                    <a:pt x="17000719" y="38100"/>
                  </a:moveTo>
                  <a:lnTo>
                    <a:pt x="13896419" y="38100"/>
                  </a:lnTo>
                  <a:lnTo>
                    <a:pt x="13842328" y="50800"/>
                  </a:lnTo>
                  <a:lnTo>
                    <a:pt x="17067478" y="50800"/>
                  </a:lnTo>
                  <a:lnTo>
                    <a:pt x="17000719" y="38100"/>
                  </a:lnTo>
                  <a:close/>
                </a:path>
                <a:path extrusionOk="0" h="1460500" w="20104100">
                  <a:moveTo>
                    <a:pt x="16736836" y="25400"/>
                  </a:moveTo>
                  <a:lnTo>
                    <a:pt x="14169333" y="25400"/>
                  </a:lnTo>
                  <a:lnTo>
                    <a:pt x="14114412" y="38100"/>
                  </a:lnTo>
                  <a:lnTo>
                    <a:pt x="16802340" y="38100"/>
                  </a:lnTo>
                  <a:lnTo>
                    <a:pt x="16736836" y="25400"/>
                  </a:lnTo>
                  <a:close/>
                </a:path>
                <a:path extrusionOk="0" h="1460500" w="20104100">
                  <a:moveTo>
                    <a:pt x="16413846" y="12700"/>
                  </a:moveTo>
                  <a:lnTo>
                    <a:pt x="14446622" y="12700"/>
                  </a:lnTo>
                  <a:lnTo>
                    <a:pt x="14390796" y="25400"/>
                  </a:lnTo>
                  <a:lnTo>
                    <a:pt x="16477851" y="25400"/>
                  </a:lnTo>
                  <a:lnTo>
                    <a:pt x="16413846" y="12700"/>
                  </a:lnTo>
                  <a:close/>
                </a:path>
                <a:path extrusionOk="0" h="1460500" w="20104100">
                  <a:moveTo>
                    <a:pt x="15912027" y="0"/>
                  </a:moveTo>
                  <a:lnTo>
                    <a:pt x="14957983" y="0"/>
                  </a:lnTo>
                  <a:lnTo>
                    <a:pt x="14900335" y="12700"/>
                  </a:lnTo>
                  <a:lnTo>
                    <a:pt x="15973790" y="12700"/>
                  </a:lnTo>
                  <a:lnTo>
                    <a:pt x="15912027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4"/>
            <p:cNvSpPr/>
            <p:nvPr/>
          </p:nvSpPr>
          <p:spPr>
            <a:xfrm>
              <a:off x="0" y="9572540"/>
              <a:ext cx="8098790" cy="661670"/>
            </a:xfrm>
            <a:custGeom>
              <a:rect b="b" l="l" r="r" t="t"/>
              <a:pathLst>
                <a:path extrusionOk="0" h="661670" w="8098790">
                  <a:moveTo>
                    <a:pt x="0" y="0"/>
                  </a:moveTo>
                  <a:lnTo>
                    <a:pt x="0" y="301474"/>
                  </a:lnTo>
                  <a:lnTo>
                    <a:pt x="211381" y="338785"/>
                  </a:lnTo>
                  <a:lnTo>
                    <a:pt x="557404" y="394278"/>
                  </a:lnTo>
                  <a:lnTo>
                    <a:pt x="958776" y="450909"/>
                  </a:lnTo>
                  <a:lnTo>
                    <a:pt x="1373420" y="501483"/>
                  </a:lnTo>
                  <a:lnTo>
                    <a:pt x="1830985" y="548608"/>
                  </a:lnTo>
                  <a:lnTo>
                    <a:pt x="2282753" y="586684"/>
                  </a:lnTo>
                  <a:lnTo>
                    <a:pt x="2767283" y="618586"/>
                  </a:lnTo>
                  <a:lnTo>
                    <a:pt x="3283285" y="642732"/>
                  </a:lnTo>
                  <a:lnTo>
                    <a:pt x="3773531" y="656523"/>
                  </a:lnTo>
                  <a:lnTo>
                    <a:pt x="4287284" y="661597"/>
                  </a:lnTo>
                  <a:lnTo>
                    <a:pt x="4823605" y="656799"/>
                  </a:lnTo>
                  <a:lnTo>
                    <a:pt x="5381553" y="640975"/>
                  </a:lnTo>
                  <a:lnTo>
                    <a:pt x="5894903" y="616721"/>
                  </a:lnTo>
                  <a:lnTo>
                    <a:pt x="6423938" y="582034"/>
                  </a:lnTo>
                  <a:lnTo>
                    <a:pt x="6485260" y="577371"/>
                  </a:lnTo>
                  <a:lnTo>
                    <a:pt x="3447289" y="577371"/>
                  </a:lnTo>
                  <a:lnTo>
                    <a:pt x="1949331" y="400504"/>
                  </a:lnTo>
                  <a:lnTo>
                    <a:pt x="0" y="0"/>
                  </a:lnTo>
                  <a:close/>
                </a:path>
                <a:path extrusionOk="0" h="661670" w="8098790">
                  <a:moveTo>
                    <a:pt x="8098549" y="407270"/>
                  </a:moveTo>
                  <a:lnTo>
                    <a:pt x="5243621" y="566832"/>
                  </a:lnTo>
                  <a:lnTo>
                    <a:pt x="3447289" y="577371"/>
                  </a:lnTo>
                  <a:lnTo>
                    <a:pt x="6485260" y="577371"/>
                  </a:lnTo>
                  <a:lnTo>
                    <a:pt x="7037029" y="529531"/>
                  </a:lnTo>
                  <a:lnTo>
                    <a:pt x="7597201" y="469983"/>
                  </a:lnTo>
                  <a:lnTo>
                    <a:pt x="8098549" y="40727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4"/>
            <p:cNvSpPr/>
            <p:nvPr/>
          </p:nvSpPr>
          <p:spPr>
            <a:xfrm>
              <a:off x="0" y="9559918"/>
              <a:ext cx="8109584" cy="664209"/>
            </a:xfrm>
            <a:custGeom>
              <a:rect b="b" l="l" r="r" t="t"/>
              <a:pathLst>
                <a:path extrusionOk="0" h="664209" w="8109584">
                  <a:moveTo>
                    <a:pt x="0" y="0"/>
                  </a:moveTo>
                  <a:lnTo>
                    <a:pt x="0" y="301708"/>
                  </a:lnTo>
                  <a:lnTo>
                    <a:pt x="144256" y="327561"/>
                  </a:lnTo>
                  <a:lnTo>
                    <a:pt x="303047" y="354554"/>
                  </a:lnTo>
                  <a:lnTo>
                    <a:pt x="446274" y="377671"/>
                  </a:lnTo>
                  <a:lnTo>
                    <a:pt x="599239" y="401143"/>
                  </a:lnTo>
                  <a:lnTo>
                    <a:pt x="728514" y="420044"/>
                  </a:lnTo>
                  <a:lnTo>
                    <a:pt x="863837" y="438945"/>
                  </a:lnTo>
                  <a:lnTo>
                    <a:pt x="1005123" y="457745"/>
                  </a:lnTo>
                  <a:lnTo>
                    <a:pt x="1152291" y="476341"/>
                  </a:lnTo>
                  <a:lnTo>
                    <a:pt x="1305259" y="494634"/>
                  </a:lnTo>
                  <a:lnTo>
                    <a:pt x="1463943" y="512521"/>
                  </a:lnTo>
                  <a:lnTo>
                    <a:pt x="1586658" y="525609"/>
                  </a:lnTo>
                  <a:lnTo>
                    <a:pt x="1712507" y="538369"/>
                  </a:lnTo>
                  <a:lnTo>
                    <a:pt x="1841456" y="550759"/>
                  </a:lnTo>
                  <a:lnTo>
                    <a:pt x="1973469" y="562736"/>
                  </a:lnTo>
                  <a:lnTo>
                    <a:pt x="2108513" y="574257"/>
                  </a:lnTo>
                  <a:lnTo>
                    <a:pt x="2246551" y="585279"/>
                  </a:lnTo>
                  <a:lnTo>
                    <a:pt x="2387550" y="595760"/>
                  </a:lnTo>
                  <a:lnTo>
                    <a:pt x="2531474" y="605657"/>
                  </a:lnTo>
                  <a:lnTo>
                    <a:pt x="2678288" y="614927"/>
                  </a:lnTo>
                  <a:lnTo>
                    <a:pt x="2827959" y="623527"/>
                  </a:lnTo>
                  <a:lnTo>
                    <a:pt x="2980450" y="631415"/>
                  </a:lnTo>
                  <a:lnTo>
                    <a:pt x="3135728" y="638548"/>
                  </a:lnTo>
                  <a:lnTo>
                    <a:pt x="3293756" y="644883"/>
                  </a:lnTo>
                  <a:lnTo>
                    <a:pt x="3400620" y="648642"/>
                  </a:lnTo>
                  <a:lnTo>
                    <a:pt x="3508681" y="652015"/>
                  </a:lnTo>
                  <a:lnTo>
                    <a:pt x="3617928" y="654989"/>
                  </a:lnTo>
                  <a:lnTo>
                    <a:pt x="3728352" y="657552"/>
                  </a:lnTo>
                  <a:lnTo>
                    <a:pt x="3839942" y="659690"/>
                  </a:lnTo>
                  <a:lnTo>
                    <a:pt x="3952687" y="661391"/>
                  </a:lnTo>
                  <a:lnTo>
                    <a:pt x="4066578" y="662643"/>
                  </a:lnTo>
                  <a:lnTo>
                    <a:pt x="4181604" y="663433"/>
                  </a:lnTo>
                  <a:lnTo>
                    <a:pt x="4297755" y="663748"/>
                  </a:lnTo>
                  <a:lnTo>
                    <a:pt x="4415020" y="663576"/>
                  </a:lnTo>
                  <a:lnTo>
                    <a:pt x="4533390" y="662903"/>
                  </a:lnTo>
                  <a:lnTo>
                    <a:pt x="4652853" y="661718"/>
                  </a:lnTo>
                  <a:lnTo>
                    <a:pt x="4773399" y="660007"/>
                  </a:lnTo>
                  <a:lnTo>
                    <a:pt x="4895019" y="657757"/>
                  </a:lnTo>
                  <a:lnTo>
                    <a:pt x="5017702" y="654958"/>
                  </a:lnTo>
                  <a:lnTo>
                    <a:pt x="5141437" y="651594"/>
                  </a:lnTo>
                  <a:lnTo>
                    <a:pt x="5266215" y="647655"/>
                  </a:lnTo>
                  <a:lnTo>
                    <a:pt x="5392024" y="643126"/>
                  </a:lnTo>
                  <a:lnTo>
                    <a:pt x="5518855" y="637997"/>
                  </a:lnTo>
                  <a:lnTo>
                    <a:pt x="5646697" y="632253"/>
                  </a:lnTo>
                  <a:lnTo>
                    <a:pt x="5775540" y="625882"/>
                  </a:lnTo>
                  <a:lnTo>
                    <a:pt x="5905374" y="618873"/>
                  </a:lnTo>
                  <a:lnTo>
                    <a:pt x="6036188" y="611211"/>
                  </a:lnTo>
                  <a:lnTo>
                    <a:pt x="6167972" y="602884"/>
                  </a:lnTo>
                  <a:lnTo>
                    <a:pt x="6300716" y="593880"/>
                  </a:lnTo>
                  <a:lnTo>
                    <a:pt x="6434409" y="584185"/>
                  </a:lnTo>
                  <a:lnTo>
                    <a:pt x="6569041" y="573788"/>
                  </a:lnTo>
                  <a:lnTo>
                    <a:pt x="6704602" y="562676"/>
                  </a:lnTo>
                  <a:lnTo>
                    <a:pt x="6841081" y="550836"/>
                  </a:lnTo>
                  <a:lnTo>
                    <a:pt x="6978468" y="538255"/>
                  </a:lnTo>
                  <a:lnTo>
                    <a:pt x="7116754" y="524920"/>
                  </a:lnTo>
                  <a:lnTo>
                    <a:pt x="7255926" y="510820"/>
                  </a:lnTo>
                  <a:lnTo>
                    <a:pt x="7395976" y="495941"/>
                  </a:lnTo>
                  <a:lnTo>
                    <a:pt x="7536892" y="480270"/>
                  </a:lnTo>
                  <a:lnTo>
                    <a:pt x="7678665" y="463796"/>
                  </a:lnTo>
                  <a:lnTo>
                    <a:pt x="7821284" y="446504"/>
                  </a:lnTo>
                  <a:lnTo>
                    <a:pt x="7964739" y="428384"/>
                  </a:lnTo>
                  <a:lnTo>
                    <a:pt x="8109020" y="409422"/>
                  </a:lnTo>
                  <a:lnTo>
                    <a:pt x="5254092" y="568983"/>
                  </a:lnTo>
                  <a:lnTo>
                    <a:pt x="3457759" y="579522"/>
                  </a:lnTo>
                  <a:lnTo>
                    <a:pt x="1959802" y="4026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5" name="Google Shape;285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29613" y="1642021"/>
            <a:ext cx="4214091" cy="2660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351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5"/>
          <p:cNvGrpSpPr/>
          <p:nvPr/>
        </p:nvGrpSpPr>
        <p:grpSpPr>
          <a:xfrm>
            <a:off x="0" y="1266734"/>
            <a:ext cx="9143345" cy="3876441"/>
            <a:chOff x="0" y="2785255"/>
            <a:chExt cx="20104100" cy="8523397"/>
          </a:xfrm>
        </p:grpSpPr>
        <p:sp>
          <p:nvSpPr>
            <p:cNvPr id="292" name="Google Shape;292;p25"/>
            <p:cNvSpPr/>
            <p:nvPr/>
          </p:nvSpPr>
          <p:spPr>
            <a:xfrm>
              <a:off x="0" y="9643682"/>
              <a:ext cx="20104100" cy="1664970"/>
            </a:xfrm>
            <a:custGeom>
              <a:rect b="b" l="l" r="r" t="t"/>
              <a:pathLst>
                <a:path extrusionOk="0" h="1664970" w="20104100">
                  <a:moveTo>
                    <a:pt x="20104099" y="0"/>
                  </a:moveTo>
                  <a:lnTo>
                    <a:pt x="0" y="0"/>
                  </a:lnTo>
                  <a:lnTo>
                    <a:pt x="0" y="1664870"/>
                  </a:lnTo>
                  <a:lnTo>
                    <a:pt x="20104099" y="1664870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3" name="Google Shape;29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074455" y="2785255"/>
              <a:ext cx="4990142" cy="84663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86590" y="3010108"/>
              <a:ext cx="5170897" cy="8298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5" name="Google Shape;295;p25"/>
          <p:cNvSpPr/>
          <p:nvPr/>
        </p:nvSpPr>
        <p:spPr>
          <a:xfrm>
            <a:off x="392822" y="1967944"/>
            <a:ext cx="2162315" cy="189535"/>
          </a:xfrm>
          <a:custGeom>
            <a:rect b="b" l="l" r="r" t="t"/>
            <a:pathLst>
              <a:path extrusionOk="0" h="416560" w="4752340">
                <a:moveTo>
                  <a:pt x="0" y="0"/>
                </a:moveTo>
                <a:lnTo>
                  <a:pt x="416050" y="416050"/>
                </a:lnTo>
                <a:lnTo>
                  <a:pt x="4751750" y="416050"/>
                </a:lnTo>
              </a:path>
            </a:pathLst>
          </a:custGeom>
          <a:noFill/>
          <a:ln cap="flat" cmpd="sng" w="20925">
            <a:solidFill>
              <a:srgbClr val="2E30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990404" y="3710766"/>
            <a:ext cx="1564529" cy="169599"/>
          </a:xfrm>
          <a:custGeom>
            <a:rect b="b" l="l" r="r" t="t"/>
            <a:pathLst>
              <a:path extrusionOk="0" h="372745" w="3438525">
                <a:moveTo>
                  <a:pt x="0" y="0"/>
                </a:moveTo>
                <a:lnTo>
                  <a:pt x="372250" y="372250"/>
                </a:lnTo>
                <a:lnTo>
                  <a:pt x="3437905" y="372250"/>
                </a:lnTo>
              </a:path>
            </a:pathLst>
          </a:custGeom>
          <a:noFill/>
          <a:ln cap="flat" cmpd="sng" w="20925">
            <a:solidFill>
              <a:srgbClr val="2E30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7045886" y="1987862"/>
            <a:ext cx="1564529" cy="169599"/>
          </a:xfrm>
          <a:custGeom>
            <a:rect b="b" l="l" r="r" t="t"/>
            <a:pathLst>
              <a:path extrusionOk="0" h="372745" w="3438525">
                <a:moveTo>
                  <a:pt x="3437905" y="0"/>
                </a:moveTo>
                <a:lnTo>
                  <a:pt x="3065655" y="372250"/>
                </a:lnTo>
                <a:lnTo>
                  <a:pt x="0" y="372250"/>
                </a:lnTo>
              </a:path>
            </a:pathLst>
          </a:custGeom>
          <a:noFill/>
          <a:ln cap="flat" cmpd="sng" w="20925">
            <a:solidFill>
              <a:srgbClr val="2E30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7045886" y="3710766"/>
            <a:ext cx="1564529" cy="169599"/>
          </a:xfrm>
          <a:custGeom>
            <a:rect b="b" l="l" r="r" t="t"/>
            <a:pathLst>
              <a:path extrusionOk="0" h="372745" w="3438525">
                <a:moveTo>
                  <a:pt x="3437905" y="0"/>
                </a:moveTo>
                <a:lnTo>
                  <a:pt x="3065655" y="372250"/>
                </a:lnTo>
                <a:lnTo>
                  <a:pt x="0" y="372250"/>
                </a:lnTo>
              </a:path>
            </a:pathLst>
          </a:custGeom>
          <a:noFill/>
          <a:ln cap="flat" cmpd="sng" w="20925">
            <a:solidFill>
              <a:srgbClr val="2E30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5"/>
          <p:cNvSpPr txBox="1"/>
          <p:nvPr/>
        </p:nvSpPr>
        <p:spPr>
          <a:xfrm>
            <a:off x="107600" y="1652375"/>
            <a:ext cx="26685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94D074"/>
                </a:solidFill>
                <a:latin typeface="Lucida Sans"/>
                <a:ea typeface="Lucida Sans"/>
                <a:cs typeface="Lucida Sans"/>
                <a:sym typeface="Lucida Sans"/>
              </a:rPr>
              <a:t>Environment Friendly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0" marR="215900" rtl="0" algn="l">
              <a:lnSpc>
                <a:spcPct val="100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We use Hypo-allergenic and environmentally friendly components.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00" name="Google Shape;300;p25"/>
          <p:cNvSpPr txBox="1"/>
          <p:nvPr/>
        </p:nvSpPr>
        <p:spPr>
          <a:xfrm>
            <a:off x="6877150" y="3358050"/>
            <a:ext cx="21615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94D074"/>
                </a:solidFill>
                <a:latin typeface="Lucida Sans"/>
                <a:ea typeface="Lucida Sans"/>
                <a:cs typeface="Lucida Sans"/>
                <a:sym typeface="Lucida Sans"/>
              </a:rPr>
              <a:t>Odor Eliminator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No more germs, no more odor!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01" name="Google Shape;301;p25"/>
          <p:cNvSpPr txBox="1"/>
          <p:nvPr/>
        </p:nvSpPr>
        <p:spPr>
          <a:xfrm>
            <a:off x="6877150" y="1652375"/>
            <a:ext cx="2161500" cy="14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94D074"/>
                </a:solidFill>
                <a:latin typeface="Lucida Sans"/>
                <a:ea typeface="Lucida Sans"/>
                <a:cs typeface="Lucida Sans"/>
                <a:sym typeface="Lucida Sans"/>
              </a:rPr>
              <a:t>LifeTime Supply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6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The last time you will ever </a:t>
            </a:r>
            <a:b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need to buy a disinfectant.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76200" rtl="0" algn="l">
              <a:lnSpc>
                <a:spcPct val="1006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Our bulk sanitizer kits make up to 10K gallons!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02" name="Google Shape;302;p25"/>
          <p:cNvSpPr txBox="1"/>
          <p:nvPr/>
        </p:nvSpPr>
        <p:spPr>
          <a:xfrm>
            <a:off x="236725" y="3358050"/>
            <a:ext cx="2384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94D074"/>
                </a:solidFill>
                <a:latin typeface="Lucida Sans"/>
                <a:ea typeface="Lucida Sans"/>
                <a:cs typeface="Lucida Sans"/>
                <a:sym typeface="Lucida Sans"/>
              </a:rPr>
              <a:t>Disinfect &amp; Kill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Disinfects and kills 99.99%</a:t>
            </a:r>
            <a:r>
              <a:rPr lang="en" sz="11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of bacteria, viruses and mold.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03" name="Google Shape;303;p25"/>
          <p:cNvSpPr txBox="1"/>
          <p:nvPr>
            <p:ph type="title"/>
          </p:nvPr>
        </p:nvSpPr>
        <p:spPr>
          <a:xfrm>
            <a:off x="2386325" y="184450"/>
            <a:ext cx="43707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5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Why VeriSan?</a:t>
            </a:r>
            <a:endParaRPr sz="5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309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6"/>
          <p:cNvSpPr/>
          <p:nvPr/>
        </p:nvSpPr>
        <p:spPr>
          <a:xfrm>
            <a:off x="0" y="4828834"/>
            <a:ext cx="4198080" cy="136661"/>
          </a:xfrm>
          <a:custGeom>
            <a:rect b="b" l="l" r="r" t="t"/>
            <a:pathLst>
              <a:path extrusionOk="0" h="300354" w="9226550">
                <a:moveTo>
                  <a:pt x="9076243" y="0"/>
                </a:moveTo>
                <a:lnTo>
                  <a:pt x="0" y="0"/>
                </a:lnTo>
                <a:lnTo>
                  <a:pt x="0" y="300074"/>
                </a:lnTo>
                <a:lnTo>
                  <a:pt x="9076243" y="300074"/>
                </a:lnTo>
                <a:lnTo>
                  <a:pt x="9123668" y="292425"/>
                </a:lnTo>
                <a:lnTo>
                  <a:pt x="9164854" y="271127"/>
                </a:lnTo>
                <a:lnTo>
                  <a:pt x="9197333" y="238648"/>
                </a:lnTo>
                <a:lnTo>
                  <a:pt x="9218632" y="197461"/>
                </a:lnTo>
                <a:lnTo>
                  <a:pt x="9226280" y="150037"/>
                </a:lnTo>
                <a:lnTo>
                  <a:pt x="9218632" y="102612"/>
                </a:lnTo>
                <a:lnTo>
                  <a:pt x="9197333" y="61425"/>
                </a:lnTo>
                <a:lnTo>
                  <a:pt x="9164854" y="28947"/>
                </a:lnTo>
                <a:lnTo>
                  <a:pt x="9123668" y="7648"/>
                </a:lnTo>
                <a:lnTo>
                  <a:pt x="9076243" y="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6"/>
          <p:cNvSpPr/>
          <p:nvPr/>
        </p:nvSpPr>
        <p:spPr>
          <a:xfrm>
            <a:off x="0" y="5006665"/>
            <a:ext cx="4978756" cy="136661"/>
          </a:xfrm>
          <a:custGeom>
            <a:rect b="b" l="l" r="r" t="t"/>
            <a:pathLst>
              <a:path extrusionOk="0" h="300354" w="10942320">
                <a:moveTo>
                  <a:pt x="10792038" y="0"/>
                </a:moveTo>
                <a:lnTo>
                  <a:pt x="0" y="0"/>
                </a:lnTo>
                <a:lnTo>
                  <a:pt x="0" y="300074"/>
                </a:lnTo>
                <a:lnTo>
                  <a:pt x="10792038" y="300074"/>
                </a:lnTo>
                <a:lnTo>
                  <a:pt x="10839463" y="292425"/>
                </a:lnTo>
                <a:lnTo>
                  <a:pt x="10880650" y="271127"/>
                </a:lnTo>
                <a:lnTo>
                  <a:pt x="10913128" y="238648"/>
                </a:lnTo>
                <a:lnTo>
                  <a:pt x="10934427" y="197461"/>
                </a:lnTo>
                <a:lnTo>
                  <a:pt x="10942076" y="150037"/>
                </a:lnTo>
                <a:lnTo>
                  <a:pt x="10934427" y="102612"/>
                </a:lnTo>
                <a:lnTo>
                  <a:pt x="10913128" y="61425"/>
                </a:lnTo>
                <a:lnTo>
                  <a:pt x="10880650" y="28947"/>
                </a:lnTo>
                <a:lnTo>
                  <a:pt x="10839463" y="7648"/>
                </a:lnTo>
                <a:lnTo>
                  <a:pt x="10792038" y="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7800" y="0"/>
            <a:ext cx="3885928" cy="514314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6"/>
          <p:cNvSpPr txBox="1"/>
          <p:nvPr/>
        </p:nvSpPr>
        <p:spPr>
          <a:xfrm>
            <a:off x="261925" y="3784700"/>
            <a:ext cx="2242200" cy="354600"/>
          </a:xfrm>
          <a:prstGeom prst="rect">
            <a:avLst/>
          </a:pr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73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3" name="Google Shape;313;p26"/>
          <p:cNvSpPr txBox="1"/>
          <p:nvPr/>
        </p:nvSpPr>
        <p:spPr>
          <a:xfrm>
            <a:off x="241611" y="1551408"/>
            <a:ext cx="4992300" cy="22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We are committed to not only providing you with the strongest sanitizer on the market, but also the safest.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VeriSan is tough on germs but gentle on you and your environment.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25400" rtl="0" algn="l">
              <a:lnSpc>
                <a:spcPct val="101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Our unique kits can produce up to 10K gallons of safe and effective  disinfectant. </a:t>
            </a:r>
            <a:b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b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We eliminate more than 98% of petroleum plastics and reduce shipping fees that result from purchasing gallons of conventional disinfectants.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622300" rtl="0" algn="l">
              <a:lnSpc>
                <a:spcPct val="101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Also, with each purchase, a contribution is made to oceanic rehabilitation.</a:t>
            </a:r>
            <a:endParaRPr sz="11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14" name="Google Shape;314;p26"/>
          <p:cNvSpPr/>
          <p:nvPr/>
        </p:nvSpPr>
        <p:spPr>
          <a:xfrm>
            <a:off x="5056465" y="0"/>
            <a:ext cx="1643116" cy="5145465"/>
          </a:xfrm>
          <a:custGeom>
            <a:rect b="b" l="l" r="r" t="t"/>
            <a:pathLst>
              <a:path extrusionOk="0" h="11308715" w="3611244">
                <a:moveTo>
                  <a:pt x="3611023" y="0"/>
                </a:moveTo>
                <a:lnTo>
                  <a:pt x="3435928" y="0"/>
                </a:lnTo>
                <a:lnTo>
                  <a:pt x="0" y="11308556"/>
                </a:lnTo>
                <a:lnTo>
                  <a:pt x="175095" y="11308556"/>
                </a:lnTo>
                <a:lnTo>
                  <a:pt x="3611023" y="0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6"/>
          <p:cNvSpPr txBox="1"/>
          <p:nvPr>
            <p:ph type="title"/>
          </p:nvPr>
        </p:nvSpPr>
        <p:spPr>
          <a:xfrm>
            <a:off x="263952" y="271443"/>
            <a:ext cx="5765400" cy="554100"/>
          </a:xfrm>
          <a:prstGeom prst="rect">
            <a:avLst/>
          </a:pr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1600" rtl="0" algn="l">
              <a:lnSpc>
                <a:spcPct val="114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An Eco-Friendly Disinfectant?</a:t>
            </a:r>
            <a:endParaRPr sz="3600"/>
          </a:p>
        </p:txBody>
      </p:sp>
      <p:sp>
        <p:nvSpPr>
          <p:cNvPr id="316" name="Google Shape;316;p26"/>
          <p:cNvSpPr txBox="1"/>
          <p:nvPr/>
        </p:nvSpPr>
        <p:spPr>
          <a:xfrm>
            <a:off x="263952" y="880453"/>
            <a:ext cx="1538700" cy="554100"/>
          </a:xfrm>
          <a:prstGeom prst="rect">
            <a:avLst/>
          </a:pr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1600" marR="0" rtl="0" algn="l">
              <a:lnSpc>
                <a:spcPct val="1113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Really?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26"/>
          <p:cNvSpPr txBox="1"/>
          <p:nvPr/>
        </p:nvSpPr>
        <p:spPr>
          <a:xfrm>
            <a:off x="266600" y="3739050"/>
            <a:ext cx="2622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144"/>
                </a:solidFill>
                <a:latin typeface="Poppins"/>
                <a:ea typeface="Poppins"/>
                <a:cs typeface="Poppins"/>
                <a:sym typeface="Poppins"/>
              </a:rPr>
              <a:t>It’s Your Turn Now!</a:t>
            </a:r>
            <a:endParaRPr sz="1700">
              <a:solidFill>
                <a:srgbClr val="3C414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8" name="Google Shape;31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225" y="4260425"/>
            <a:ext cx="4322063" cy="4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" y="0"/>
            <a:ext cx="9143399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p27"/>
          <p:cNvGrpSpPr/>
          <p:nvPr/>
        </p:nvGrpSpPr>
        <p:grpSpPr>
          <a:xfrm>
            <a:off x="0" y="0"/>
            <a:ext cx="9143627" cy="1228633"/>
            <a:chOff x="0" y="0"/>
            <a:chExt cx="20104721" cy="2701480"/>
          </a:xfrm>
        </p:grpSpPr>
        <p:sp>
          <p:nvSpPr>
            <p:cNvPr id="325" name="Google Shape;325;p27"/>
            <p:cNvSpPr/>
            <p:nvPr/>
          </p:nvSpPr>
          <p:spPr>
            <a:xfrm>
              <a:off x="20941" y="34480"/>
              <a:ext cx="20083780" cy="2667000"/>
            </a:xfrm>
            <a:custGeom>
              <a:rect b="b" l="l" r="r" t="t"/>
              <a:pathLst>
                <a:path extrusionOk="0" h="2667000" w="20083780">
                  <a:moveTo>
                    <a:pt x="6628231" y="2654300"/>
                  </a:moveTo>
                  <a:lnTo>
                    <a:pt x="4860933" y="2654300"/>
                  </a:lnTo>
                  <a:lnTo>
                    <a:pt x="4918767" y="2667000"/>
                  </a:lnTo>
                  <a:lnTo>
                    <a:pt x="6575044" y="2667000"/>
                  </a:lnTo>
                  <a:lnTo>
                    <a:pt x="6628231" y="2654300"/>
                  </a:lnTo>
                  <a:close/>
                </a:path>
                <a:path extrusionOk="0" h="2667000" w="20083780">
                  <a:moveTo>
                    <a:pt x="6998180" y="2641600"/>
                  </a:moveTo>
                  <a:lnTo>
                    <a:pt x="4509423" y="2641600"/>
                  </a:lnTo>
                  <a:lnTo>
                    <a:pt x="4568562" y="2654300"/>
                  </a:lnTo>
                  <a:lnTo>
                    <a:pt x="6945557" y="2654300"/>
                  </a:lnTo>
                  <a:lnTo>
                    <a:pt x="6998180" y="2641600"/>
                  </a:lnTo>
                  <a:close/>
                </a:path>
                <a:path extrusionOk="0" h="2667000" w="20083780">
                  <a:moveTo>
                    <a:pt x="7260376" y="2628900"/>
                  </a:moveTo>
                  <a:lnTo>
                    <a:pt x="4210201" y="2628900"/>
                  </a:lnTo>
                  <a:lnTo>
                    <a:pt x="4270528" y="2641600"/>
                  </a:lnTo>
                  <a:lnTo>
                    <a:pt x="7208047" y="2641600"/>
                  </a:lnTo>
                  <a:lnTo>
                    <a:pt x="7260376" y="2628900"/>
                  </a:lnTo>
                  <a:close/>
                </a:path>
                <a:path extrusionOk="0" h="2667000" w="20083780">
                  <a:moveTo>
                    <a:pt x="7521377" y="2616200"/>
                  </a:moveTo>
                  <a:lnTo>
                    <a:pt x="3966374" y="2616200"/>
                  </a:lnTo>
                  <a:lnTo>
                    <a:pt x="4027717" y="2628900"/>
                  </a:lnTo>
                  <a:lnTo>
                    <a:pt x="7469250" y="2628900"/>
                  </a:lnTo>
                  <a:lnTo>
                    <a:pt x="7521377" y="2616200"/>
                  </a:lnTo>
                  <a:close/>
                </a:path>
                <a:path extrusionOk="0" h="2667000" w="20083780">
                  <a:moveTo>
                    <a:pt x="7729624" y="2603500"/>
                  </a:moveTo>
                  <a:lnTo>
                    <a:pt x="3780755" y="2603500"/>
                  </a:lnTo>
                  <a:lnTo>
                    <a:pt x="3842898" y="2616200"/>
                  </a:lnTo>
                  <a:lnTo>
                    <a:pt x="7677594" y="2616200"/>
                  </a:lnTo>
                  <a:lnTo>
                    <a:pt x="7729624" y="2603500"/>
                  </a:lnTo>
                  <a:close/>
                </a:path>
                <a:path extrusionOk="0" h="2667000" w="20083780">
                  <a:moveTo>
                    <a:pt x="7937632" y="2590800"/>
                  </a:moveTo>
                  <a:lnTo>
                    <a:pt x="3592671" y="2590800"/>
                  </a:lnTo>
                  <a:lnTo>
                    <a:pt x="3655646" y="2603500"/>
                  </a:lnTo>
                  <a:lnTo>
                    <a:pt x="7885640" y="2603500"/>
                  </a:lnTo>
                  <a:lnTo>
                    <a:pt x="7937632" y="2590800"/>
                  </a:lnTo>
                  <a:close/>
                </a:path>
                <a:path extrusionOk="0" h="2667000" w="20083780">
                  <a:moveTo>
                    <a:pt x="8145635" y="2578100"/>
                  </a:moveTo>
                  <a:lnTo>
                    <a:pt x="3400116" y="2578100"/>
                  </a:lnTo>
                  <a:lnTo>
                    <a:pt x="3465863" y="2590800"/>
                  </a:lnTo>
                  <a:lnTo>
                    <a:pt x="8093622" y="2590800"/>
                  </a:lnTo>
                  <a:lnTo>
                    <a:pt x="8145635" y="2578100"/>
                  </a:lnTo>
                  <a:close/>
                </a:path>
                <a:path extrusionOk="0" h="2667000" w="20083780">
                  <a:moveTo>
                    <a:pt x="8301773" y="2565400"/>
                  </a:moveTo>
                  <a:lnTo>
                    <a:pt x="3269790" y="2565400"/>
                  </a:lnTo>
                  <a:lnTo>
                    <a:pt x="3334757" y="2578100"/>
                  </a:lnTo>
                  <a:lnTo>
                    <a:pt x="8249707" y="2578100"/>
                  </a:lnTo>
                  <a:lnTo>
                    <a:pt x="8301773" y="2565400"/>
                  </a:lnTo>
                  <a:close/>
                </a:path>
                <a:path extrusionOk="0" h="2667000" w="20083780">
                  <a:moveTo>
                    <a:pt x="8510327" y="2552700"/>
                  </a:moveTo>
                  <a:lnTo>
                    <a:pt x="3077268" y="2552700"/>
                  </a:lnTo>
                  <a:lnTo>
                    <a:pt x="3141042" y="2565400"/>
                  </a:lnTo>
                  <a:lnTo>
                    <a:pt x="8458138" y="2565400"/>
                  </a:lnTo>
                  <a:lnTo>
                    <a:pt x="8510327" y="2552700"/>
                  </a:lnTo>
                  <a:close/>
                </a:path>
                <a:path extrusionOk="0" h="2667000" w="20083780">
                  <a:moveTo>
                    <a:pt x="8667148" y="2540000"/>
                  </a:moveTo>
                  <a:lnTo>
                    <a:pt x="2950933" y="2540000"/>
                  </a:lnTo>
                  <a:lnTo>
                    <a:pt x="3013897" y="2552700"/>
                  </a:lnTo>
                  <a:lnTo>
                    <a:pt x="8614828" y="2552700"/>
                  </a:lnTo>
                  <a:lnTo>
                    <a:pt x="8667148" y="2540000"/>
                  </a:lnTo>
                  <a:close/>
                </a:path>
                <a:path extrusionOk="0" h="2667000" w="20083780">
                  <a:moveTo>
                    <a:pt x="8824424" y="2527300"/>
                  </a:moveTo>
                  <a:lnTo>
                    <a:pt x="2826237" y="2527300"/>
                  </a:lnTo>
                  <a:lnTo>
                    <a:pt x="2888379" y="2540000"/>
                  </a:lnTo>
                  <a:lnTo>
                    <a:pt x="8771942" y="2540000"/>
                  </a:lnTo>
                  <a:lnTo>
                    <a:pt x="8824424" y="2527300"/>
                  </a:lnTo>
                  <a:close/>
                </a:path>
                <a:path extrusionOk="0" h="2667000" w="20083780">
                  <a:moveTo>
                    <a:pt x="8982256" y="2514600"/>
                  </a:moveTo>
                  <a:lnTo>
                    <a:pt x="2703204" y="2514600"/>
                  </a:lnTo>
                  <a:lnTo>
                    <a:pt x="2764511" y="2527300"/>
                  </a:lnTo>
                  <a:lnTo>
                    <a:pt x="8929578" y="2527300"/>
                  </a:lnTo>
                  <a:lnTo>
                    <a:pt x="8982256" y="2514600"/>
                  </a:lnTo>
                  <a:close/>
                </a:path>
                <a:path extrusionOk="0" h="2667000" w="20083780">
                  <a:moveTo>
                    <a:pt x="9299978" y="2489200"/>
                  </a:moveTo>
                  <a:lnTo>
                    <a:pt x="2462226" y="2489200"/>
                  </a:lnTo>
                  <a:lnTo>
                    <a:pt x="2521827" y="2501900"/>
                  </a:lnTo>
                  <a:lnTo>
                    <a:pt x="2581859" y="2501900"/>
                  </a:lnTo>
                  <a:lnTo>
                    <a:pt x="2642319" y="2514600"/>
                  </a:lnTo>
                  <a:lnTo>
                    <a:pt x="9087834" y="2514600"/>
                  </a:lnTo>
                  <a:lnTo>
                    <a:pt x="9299978" y="2489200"/>
                  </a:lnTo>
                  <a:close/>
                </a:path>
                <a:path extrusionOk="0" h="2667000" w="20083780">
                  <a:moveTo>
                    <a:pt x="11187810" y="2324100"/>
                  </a:moveTo>
                  <a:lnTo>
                    <a:pt x="1169020" y="2324100"/>
                  </a:lnTo>
                  <a:lnTo>
                    <a:pt x="1217364" y="2336800"/>
                  </a:lnTo>
                  <a:lnTo>
                    <a:pt x="1266211" y="2336800"/>
                  </a:lnTo>
                  <a:lnTo>
                    <a:pt x="1365407" y="2362200"/>
                  </a:lnTo>
                  <a:lnTo>
                    <a:pt x="1415748" y="2362200"/>
                  </a:lnTo>
                  <a:lnTo>
                    <a:pt x="1466582" y="2374900"/>
                  </a:lnTo>
                  <a:lnTo>
                    <a:pt x="1517904" y="2374900"/>
                  </a:lnTo>
                  <a:lnTo>
                    <a:pt x="1569712" y="2387600"/>
                  </a:lnTo>
                  <a:lnTo>
                    <a:pt x="1622003" y="2387600"/>
                  </a:lnTo>
                  <a:lnTo>
                    <a:pt x="1674773" y="2400300"/>
                  </a:lnTo>
                  <a:lnTo>
                    <a:pt x="1728020" y="2400300"/>
                  </a:lnTo>
                  <a:lnTo>
                    <a:pt x="1835933" y="2425700"/>
                  </a:lnTo>
                  <a:lnTo>
                    <a:pt x="1890591" y="2425700"/>
                  </a:lnTo>
                  <a:lnTo>
                    <a:pt x="1945715" y="2438400"/>
                  </a:lnTo>
                  <a:lnTo>
                    <a:pt x="2001300" y="2438400"/>
                  </a:lnTo>
                  <a:lnTo>
                    <a:pt x="2057343" y="2451100"/>
                  </a:lnTo>
                  <a:lnTo>
                    <a:pt x="2113842" y="2451100"/>
                  </a:lnTo>
                  <a:lnTo>
                    <a:pt x="2170793" y="2463800"/>
                  </a:lnTo>
                  <a:lnTo>
                    <a:pt x="2228193" y="2463800"/>
                  </a:lnTo>
                  <a:lnTo>
                    <a:pt x="2286040" y="2476500"/>
                  </a:lnTo>
                  <a:lnTo>
                    <a:pt x="2344329" y="2476500"/>
                  </a:lnTo>
                  <a:lnTo>
                    <a:pt x="2403059" y="2489200"/>
                  </a:lnTo>
                  <a:lnTo>
                    <a:pt x="9406603" y="2489200"/>
                  </a:lnTo>
                  <a:lnTo>
                    <a:pt x="9513634" y="2476500"/>
                  </a:lnTo>
                  <a:lnTo>
                    <a:pt x="9675009" y="2463800"/>
                  </a:lnTo>
                  <a:lnTo>
                    <a:pt x="10388046" y="2400300"/>
                  </a:lnTo>
                  <a:lnTo>
                    <a:pt x="10556320" y="2387600"/>
                  </a:lnTo>
                  <a:lnTo>
                    <a:pt x="10897783" y="2349500"/>
                  </a:lnTo>
                  <a:lnTo>
                    <a:pt x="11013167" y="2349500"/>
                  </a:lnTo>
                  <a:lnTo>
                    <a:pt x="11129382" y="2336800"/>
                  </a:lnTo>
                  <a:lnTo>
                    <a:pt x="11187810" y="2324100"/>
                  </a:lnTo>
                  <a:close/>
                </a:path>
                <a:path extrusionOk="0" h="2667000" w="20083780">
                  <a:moveTo>
                    <a:pt x="11364419" y="2311400"/>
                  </a:moveTo>
                  <a:lnTo>
                    <a:pt x="1073857" y="2311400"/>
                  </a:lnTo>
                  <a:lnTo>
                    <a:pt x="1121184" y="2324100"/>
                  </a:lnTo>
                  <a:lnTo>
                    <a:pt x="11305325" y="2324100"/>
                  </a:lnTo>
                  <a:lnTo>
                    <a:pt x="11364419" y="2311400"/>
                  </a:lnTo>
                  <a:close/>
                </a:path>
                <a:path extrusionOk="0" h="2667000" w="20083780">
                  <a:moveTo>
                    <a:pt x="11543094" y="2298700"/>
                  </a:moveTo>
                  <a:lnTo>
                    <a:pt x="980747" y="2298700"/>
                  </a:lnTo>
                  <a:lnTo>
                    <a:pt x="1027044" y="2311400"/>
                  </a:lnTo>
                  <a:lnTo>
                    <a:pt x="11483300" y="2311400"/>
                  </a:lnTo>
                  <a:lnTo>
                    <a:pt x="11543094" y="2298700"/>
                  </a:lnTo>
                  <a:close/>
                </a:path>
                <a:path extrusionOk="0" h="2667000" w="20083780">
                  <a:moveTo>
                    <a:pt x="11845741" y="2273300"/>
                  </a:moveTo>
                  <a:lnTo>
                    <a:pt x="844985" y="2273300"/>
                  </a:lnTo>
                  <a:lnTo>
                    <a:pt x="934970" y="2298700"/>
                  </a:lnTo>
                  <a:lnTo>
                    <a:pt x="11603128" y="2298700"/>
                  </a:lnTo>
                  <a:lnTo>
                    <a:pt x="11663406" y="2286000"/>
                  </a:lnTo>
                  <a:lnTo>
                    <a:pt x="11784709" y="2286000"/>
                  </a:lnTo>
                  <a:lnTo>
                    <a:pt x="11845741" y="2273300"/>
                  </a:lnTo>
                  <a:close/>
                </a:path>
                <a:path extrusionOk="0" h="2667000" w="20083780">
                  <a:moveTo>
                    <a:pt x="12030404" y="2260600"/>
                  </a:moveTo>
                  <a:lnTo>
                    <a:pt x="757113" y="2260600"/>
                  </a:lnTo>
                  <a:lnTo>
                    <a:pt x="800783" y="2273300"/>
                  </a:lnTo>
                  <a:lnTo>
                    <a:pt x="11968585" y="2273300"/>
                  </a:lnTo>
                  <a:lnTo>
                    <a:pt x="12030404" y="2260600"/>
                  </a:lnTo>
                  <a:close/>
                </a:path>
                <a:path extrusionOk="0" h="2667000" w="20083780">
                  <a:moveTo>
                    <a:pt x="12217494" y="2247900"/>
                  </a:moveTo>
                  <a:lnTo>
                    <a:pt x="671379" y="2247900"/>
                  </a:lnTo>
                  <a:lnTo>
                    <a:pt x="713977" y="2260600"/>
                  </a:lnTo>
                  <a:lnTo>
                    <a:pt x="12154855" y="2260600"/>
                  </a:lnTo>
                  <a:lnTo>
                    <a:pt x="12217494" y="2247900"/>
                  </a:lnTo>
                  <a:close/>
                </a:path>
                <a:path extrusionOk="0" h="2667000" w="20083780">
                  <a:moveTo>
                    <a:pt x="12343617" y="2235200"/>
                  </a:moveTo>
                  <a:lnTo>
                    <a:pt x="587808" y="2235200"/>
                  </a:lnTo>
                  <a:lnTo>
                    <a:pt x="629322" y="2247900"/>
                  </a:lnTo>
                  <a:lnTo>
                    <a:pt x="12280413" y="2247900"/>
                  </a:lnTo>
                  <a:lnTo>
                    <a:pt x="12343617" y="2235200"/>
                  </a:lnTo>
                  <a:close/>
                </a:path>
                <a:path extrusionOk="0" h="2667000" w="20083780">
                  <a:moveTo>
                    <a:pt x="12534969" y="2222500"/>
                  </a:moveTo>
                  <a:lnTo>
                    <a:pt x="506423" y="2222500"/>
                  </a:lnTo>
                  <a:lnTo>
                    <a:pt x="546840" y="2235200"/>
                  </a:lnTo>
                  <a:lnTo>
                    <a:pt x="12470891" y="2235200"/>
                  </a:lnTo>
                  <a:lnTo>
                    <a:pt x="12534969" y="2222500"/>
                  </a:lnTo>
                  <a:close/>
                </a:path>
                <a:path extrusionOk="0" h="2667000" w="20083780">
                  <a:moveTo>
                    <a:pt x="12925839" y="2197100"/>
                  </a:moveTo>
                  <a:lnTo>
                    <a:pt x="388499" y="2197100"/>
                  </a:lnTo>
                  <a:lnTo>
                    <a:pt x="466558" y="2222500"/>
                  </a:lnTo>
                  <a:lnTo>
                    <a:pt x="12664025" y="2222500"/>
                  </a:lnTo>
                  <a:lnTo>
                    <a:pt x="12729010" y="2209800"/>
                  </a:lnTo>
                  <a:lnTo>
                    <a:pt x="12859914" y="2209800"/>
                  </a:lnTo>
                  <a:lnTo>
                    <a:pt x="12925839" y="2197100"/>
                  </a:lnTo>
                  <a:close/>
                </a:path>
                <a:path extrusionOk="0" h="2667000" w="20083780">
                  <a:moveTo>
                    <a:pt x="13192784" y="2184400"/>
                  </a:moveTo>
                  <a:lnTo>
                    <a:pt x="312687" y="2184400"/>
                  </a:lnTo>
                  <a:lnTo>
                    <a:pt x="350310" y="2197100"/>
                  </a:lnTo>
                  <a:lnTo>
                    <a:pt x="13125554" y="2197100"/>
                  </a:lnTo>
                  <a:lnTo>
                    <a:pt x="13192784" y="2184400"/>
                  </a:lnTo>
                  <a:close/>
                </a:path>
                <a:path extrusionOk="0" h="2667000" w="20083780">
                  <a:moveTo>
                    <a:pt x="13396500" y="2171700"/>
                  </a:moveTo>
                  <a:lnTo>
                    <a:pt x="239147" y="2171700"/>
                  </a:lnTo>
                  <a:lnTo>
                    <a:pt x="275632" y="2184400"/>
                  </a:lnTo>
                  <a:lnTo>
                    <a:pt x="13328253" y="2184400"/>
                  </a:lnTo>
                  <a:lnTo>
                    <a:pt x="13396500" y="2171700"/>
                  </a:lnTo>
                  <a:close/>
                </a:path>
                <a:path extrusionOk="0" h="2667000" w="20083780">
                  <a:moveTo>
                    <a:pt x="13603331" y="2159000"/>
                  </a:moveTo>
                  <a:lnTo>
                    <a:pt x="167903" y="2159000"/>
                  </a:lnTo>
                  <a:lnTo>
                    <a:pt x="203237" y="2171700"/>
                  </a:lnTo>
                  <a:lnTo>
                    <a:pt x="13534035" y="2171700"/>
                  </a:lnTo>
                  <a:lnTo>
                    <a:pt x="13603331" y="2159000"/>
                  </a:lnTo>
                  <a:close/>
                </a:path>
                <a:path extrusionOk="0" h="2667000" w="20083780">
                  <a:moveTo>
                    <a:pt x="13884124" y="2146300"/>
                  </a:moveTo>
                  <a:lnTo>
                    <a:pt x="98980" y="2146300"/>
                  </a:lnTo>
                  <a:lnTo>
                    <a:pt x="133150" y="2159000"/>
                  </a:lnTo>
                  <a:lnTo>
                    <a:pt x="13813378" y="2159000"/>
                  </a:lnTo>
                  <a:lnTo>
                    <a:pt x="13884124" y="2146300"/>
                  </a:lnTo>
                  <a:close/>
                </a:path>
                <a:path extrusionOk="0" h="2667000" w="20083780">
                  <a:moveTo>
                    <a:pt x="14098609" y="2133600"/>
                  </a:moveTo>
                  <a:lnTo>
                    <a:pt x="32402" y="2133600"/>
                  </a:lnTo>
                  <a:lnTo>
                    <a:pt x="65396" y="2146300"/>
                  </a:lnTo>
                  <a:lnTo>
                    <a:pt x="14026737" y="2146300"/>
                  </a:lnTo>
                  <a:lnTo>
                    <a:pt x="14098609" y="2133600"/>
                  </a:lnTo>
                  <a:close/>
                </a:path>
                <a:path extrusionOk="0" h="2667000" w="20083780">
                  <a:moveTo>
                    <a:pt x="20083158" y="0"/>
                  </a:moveTo>
                  <a:lnTo>
                    <a:pt x="0" y="0"/>
                  </a:lnTo>
                  <a:lnTo>
                    <a:pt x="0" y="2133600"/>
                  </a:lnTo>
                  <a:lnTo>
                    <a:pt x="14389964" y="2133600"/>
                  </a:lnTo>
                  <a:lnTo>
                    <a:pt x="14463787" y="2120900"/>
                  </a:lnTo>
                  <a:lnTo>
                    <a:pt x="14687675" y="2120900"/>
                  </a:lnTo>
                  <a:lnTo>
                    <a:pt x="14763123" y="2108200"/>
                  </a:lnTo>
                  <a:lnTo>
                    <a:pt x="15069108" y="2108200"/>
                  </a:lnTo>
                  <a:lnTo>
                    <a:pt x="15146671" y="2095500"/>
                  </a:lnTo>
                  <a:lnTo>
                    <a:pt x="15515184" y="2095500"/>
                  </a:lnTo>
                  <a:lnTo>
                    <a:pt x="15591454" y="2082800"/>
                  </a:lnTo>
                  <a:lnTo>
                    <a:pt x="16296808" y="2082800"/>
                  </a:lnTo>
                  <a:lnTo>
                    <a:pt x="16341408" y="2070100"/>
                  </a:lnTo>
                  <a:lnTo>
                    <a:pt x="20083158" y="2070100"/>
                  </a:lnTo>
                  <a:lnTo>
                    <a:pt x="20083158" y="0"/>
                  </a:lnTo>
                  <a:close/>
                </a:path>
                <a:path extrusionOk="0" h="2667000" w="20083780">
                  <a:moveTo>
                    <a:pt x="20083158" y="2070100"/>
                  </a:moveTo>
                  <a:lnTo>
                    <a:pt x="17995554" y="2070100"/>
                  </a:lnTo>
                  <a:lnTo>
                    <a:pt x="18050968" y="2082800"/>
                  </a:lnTo>
                  <a:lnTo>
                    <a:pt x="18738788" y="2082800"/>
                  </a:lnTo>
                  <a:lnTo>
                    <a:pt x="18797973" y="2095500"/>
                  </a:lnTo>
                  <a:lnTo>
                    <a:pt x="19220092" y="2095500"/>
                  </a:lnTo>
                  <a:lnTo>
                    <a:pt x="19281497" y="2108200"/>
                  </a:lnTo>
                  <a:lnTo>
                    <a:pt x="19592583" y="2108200"/>
                  </a:lnTo>
                  <a:lnTo>
                    <a:pt x="19655604" y="2120900"/>
                  </a:lnTo>
                  <a:lnTo>
                    <a:pt x="19910323" y="2120900"/>
                  </a:lnTo>
                  <a:lnTo>
                    <a:pt x="19974657" y="2133600"/>
                  </a:lnTo>
                  <a:lnTo>
                    <a:pt x="20083158" y="2133600"/>
                  </a:lnTo>
                  <a:lnTo>
                    <a:pt x="20083158" y="207010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7"/>
            <p:cNvSpPr/>
            <p:nvPr/>
          </p:nvSpPr>
          <p:spPr>
            <a:xfrm>
              <a:off x="0" y="0"/>
              <a:ext cx="20104100" cy="2670175"/>
            </a:xfrm>
            <a:custGeom>
              <a:rect b="b" l="l" r="r" t="t"/>
              <a:pathLst>
                <a:path extrusionOk="0" h="2670175" w="20104100">
                  <a:moveTo>
                    <a:pt x="20104099" y="0"/>
                  </a:moveTo>
                  <a:lnTo>
                    <a:pt x="0" y="0"/>
                  </a:lnTo>
                  <a:lnTo>
                    <a:pt x="0" y="2129956"/>
                  </a:lnTo>
                  <a:lnTo>
                    <a:pt x="203237" y="2167224"/>
                  </a:lnTo>
                  <a:lnTo>
                    <a:pt x="388499" y="2199985"/>
                  </a:lnTo>
                  <a:lnTo>
                    <a:pt x="546840" y="2227071"/>
                  </a:lnTo>
                  <a:lnTo>
                    <a:pt x="713977" y="2254753"/>
                  </a:lnTo>
                  <a:lnTo>
                    <a:pt x="889715" y="2282864"/>
                  </a:lnTo>
                  <a:lnTo>
                    <a:pt x="1073857" y="2311233"/>
                  </a:lnTo>
                  <a:lnTo>
                    <a:pt x="1217364" y="2332579"/>
                  </a:lnTo>
                  <a:lnTo>
                    <a:pt x="1365407" y="2353904"/>
                  </a:lnTo>
                  <a:lnTo>
                    <a:pt x="1517904" y="2375137"/>
                  </a:lnTo>
                  <a:lnTo>
                    <a:pt x="1674773" y="2396207"/>
                  </a:lnTo>
                  <a:lnTo>
                    <a:pt x="1835933" y="2417042"/>
                  </a:lnTo>
                  <a:lnTo>
                    <a:pt x="2001300" y="2437572"/>
                  </a:lnTo>
                  <a:lnTo>
                    <a:pt x="2170793" y="2457725"/>
                  </a:lnTo>
                  <a:lnTo>
                    <a:pt x="2344329" y="2477430"/>
                  </a:lnTo>
                  <a:lnTo>
                    <a:pt x="2462226" y="2490282"/>
                  </a:lnTo>
                  <a:lnTo>
                    <a:pt x="2581859" y="2502882"/>
                  </a:lnTo>
                  <a:lnTo>
                    <a:pt x="2703204" y="2515210"/>
                  </a:lnTo>
                  <a:lnTo>
                    <a:pt x="2826237" y="2527243"/>
                  </a:lnTo>
                  <a:lnTo>
                    <a:pt x="2950933" y="2538960"/>
                  </a:lnTo>
                  <a:lnTo>
                    <a:pt x="3077268" y="2550342"/>
                  </a:lnTo>
                  <a:lnTo>
                    <a:pt x="3205217" y="2561366"/>
                  </a:lnTo>
                  <a:lnTo>
                    <a:pt x="3334757" y="2572011"/>
                  </a:lnTo>
                  <a:lnTo>
                    <a:pt x="3465863" y="2582256"/>
                  </a:lnTo>
                  <a:lnTo>
                    <a:pt x="3592671" y="2591658"/>
                  </a:lnTo>
                  <a:lnTo>
                    <a:pt x="3718339" y="2600479"/>
                  </a:lnTo>
                  <a:lnTo>
                    <a:pt x="3842898" y="2608726"/>
                  </a:lnTo>
                  <a:lnTo>
                    <a:pt x="3966374" y="2616408"/>
                  </a:lnTo>
                  <a:lnTo>
                    <a:pt x="4088799" y="2623536"/>
                  </a:lnTo>
                  <a:lnTo>
                    <a:pt x="4210201" y="2630118"/>
                  </a:lnTo>
                  <a:lnTo>
                    <a:pt x="4330610" y="2636162"/>
                  </a:lnTo>
                  <a:lnTo>
                    <a:pt x="4450053" y="2641678"/>
                  </a:lnTo>
                  <a:lnTo>
                    <a:pt x="4568562" y="2646675"/>
                  </a:lnTo>
                  <a:lnTo>
                    <a:pt x="4686164" y="2651162"/>
                  </a:lnTo>
                  <a:lnTo>
                    <a:pt x="4802890" y="2655147"/>
                  </a:lnTo>
                  <a:lnTo>
                    <a:pt x="4918767" y="2658641"/>
                  </a:lnTo>
                  <a:lnTo>
                    <a:pt x="5033826" y="2661651"/>
                  </a:lnTo>
                  <a:lnTo>
                    <a:pt x="5148096" y="2664187"/>
                  </a:lnTo>
                  <a:lnTo>
                    <a:pt x="5261605" y="2666257"/>
                  </a:lnTo>
                  <a:lnTo>
                    <a:pt x="5374384" y="2667872"/>
                  </a:lnTo>
                  <a:lnTo>
                    <a:pt x="5486460" y="2669039"/>
                  </a:lnTo>
                  <a:lnTo>
                    <a:pt x="5597864" y="2669767"/>
                  </a:lnTo>
                  <a:lnTo>
                    <a:pt x="5708624" y="2670067"/>
                  </a:lnTo>
                  <a:lnTo>
                    <a:pt x="5873622" y="2669731"/>
                  </a:lnTo>
                  <a:lnTo>
                    <a:pt x="6037336" y="2668480"/>
                  </a:lnTo>
                  <a:lnTo>
                    <a:pt x="6199865" y="2666344"/>
                  </a:lnTo>
                  <a:lnTo>
                    <a:pt x="6361308" y="2663354"/>
                  </a:lnTo>
                  <a:lnTo>
                    <a:pt x="6521762" y="2659539"/>
                  </a:lnTo>
                  <a:lnTo>
                    <a:pt x="6681326" y="2654931"/>
                  </a:lnTo>
                  <a:lnTo>
                    <a:pt x="6840099" y="2649559"/>
                  </a:lnTo>
                  <a:lnTo>
                    <a:pt x="6998180" y="2643454"/>
                  </a:lnTo>
                  <a:lnTo>
                    <a:pt x="7155666" y="2636646"/>
                  </a:lnTo>
                  <a:lnTo>
                    <a:pt x="7312657" y="2629166"/>
                  </a:lnTo>
                  <a:lnTo>
                    <a:pt x="7469250" y="2621044"/>
                  </a:lnTo>
                  <a:lnTo>
                    <a:pt x="7677594" y="2609268"/>
                  </a:lnTo>
                  <a:lnTo>
                    <a:pt x="7885640" y="2596477"/>
                  </a:lnTo>
                  <a:lnTo>
                    <a:pt x="8093622" y="2582742"/>
                  </a:lnTo>
                  <a:lnTo>
                    <a:pt x="8353865" y="2564356"/>
                  </a:lnTo>
                  <a:lnTo>
                    <a:pt x="8667148" y="2540693"/>
                  </a:lnTo>
                  <a:lnTo>
                    <a:pt x="9035007" y="2511188"/>
                  </a:lnTo>
                  <a:lnTo>
                    <a:pt x="10955373" y="2346209"/>
                  </a:lnTo>
                  <a:lnTo>
                    <a:pt x="11423743" y="2307639"/>
                  </a:lnTo>
                  <a:lnTo>
                    <a:pt x="11784709" y="2279272"/>
                  </a:lnTo>
                  <a:lnTo>
                    <a:pt x="12092493" y="2256196"/>
                  </a:lnTo>
                  <a:lnTo>
                    <a:pt x="12407108" y="2233782"/>
                  </a:lnTo>
                  <a:lnTo>
                    <a:pt x="12664025" y="2216422"/>
                  </a:lnTo>
                  <a:lnTo>
                    <a:pt x="12925839" y="2199647"/>
                  </a:lnTo>
                  <a:lnTo>
                    <a:pt x="13192784" y="2183530"/>
                  </a:lnTo>
                  <a:lnTo>
                    <a:pt x="13465093" y="2168142"/>
                  </a:lnTo>
                  <a:lnTo>
                    <a:pt x="13672985" y="2157123"/>
                  </a:lnTo>
                  <a:lnTo>
                    <a:pt x="13884124" y="2146585"/>
                  </a:lnTo>
                  <a:lnTo>
                    <a:pt x="14098609" y="2136559"/>
                  </a:lnTo>
                  <a:lnTo>
                    <a:pt x="14316539" y="2127074"/>
                  </a:lnTo>
                  <a:lnTo>
                    <a:pt x="14538010" y="2118162"/>
                  </a:lnTo>
                  <a:lnTo>
                    <a:pt x="14763123" y="2109852"/>
                  </a:lnTo>
                  <a:lnTo>
                    <a:pt x="14991976" y="2102175"/>
                  </a:lnTo>
                  <a:lnTo>
                    <a:pt x="15403495" y="2090311"/>
                  </a:lnTo>
                  <a:lnTo>
                    <a:pt x="15788395" y="2081478"/>
                  </a:lnTo>
                  <a:lnTo>
                    <a:pt x="16121812" y="2075608"/>
                  </a:lnTo>
                  <a:lnTo>
                    <a:pt x="16477229" y="2071164"/>
                  </a:lnTo>
                  <a:lnTo>
                    <a:pt x="16805785" y="2068711"/>
                  </a:lnTo>
                  <a:lnTo>
                    <a:pt x="17100130" y="2067852"/>
                  </a:lnTo>
                  <a:lnTo>
                    <a:pt x="17405947" y="2068291"/>
                  </a:lnTo>
                  <a:lnTo>
                    <a:pt x="17722979" y="2070170"/>
                  </a:lnTo>
                  <a:lnTo>
                    <a:pt x="17995554" y="2072938"/>
                  </a:lnTo>
                  <a:lnTo>
                    <a:pt x="18275588" y="2076887"/>
                  </a:lnTo>
                  <a:lnTo>
                    <a:pt x="18562934" y="2082098"/>
                  </a:lnTo>
                  <a:lnTo>
                    <a:pt x="18857440" y="2088653"/>
                  </a:lnTo>
                  <a:lnTo>
                    <a:pt x="19158960" y="2096634"/>
                  </a:lnTo>
                  <a:lnTo>
                    <a:pt x="19405124" y="2104101"/>
                  </a:lnTo>
                  <a:lnTo>
                    <a:pt x="19655604" y="2112576"/>
                  </a:lnTo>
                  <a:lnTo>
                    <a:pt x="19910323" y="2122099"/>
                  </a:lnTo>
                  <a:lnTo>
                    <a:pt x="20104099" y="212995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27"/>
          <p:cNvSpPr txBox="1"/>
          <p:nvPr>
            <p:ph type="title"/>
          </p:nvPr>
        </p:nvSpPr>
        <p:spPr>
          <a:xfrm>
            <a:off x="1481400" y="74195"/>
            <a:ext cx="61812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5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rgbClr val="FFFFFF"/>
                </a:solidFill>
              </a:rPr>
              <a:t>Applications &amp; Uses</a:t>
            </a:r>
            <a:endParaRPr sz="5700"/>
          </a:p>
        </p:txBody>
      </p:sp>
      <p:grpSp>
        <p:nvGrpSpPr>
          <p:cNvPr id="328" name="Google Shape;328;p27"/>
          <p:cNvGrpSpPr/>
          <p:nvPr/>
        </p:nvGrpSpPr>
        <p:grpSpPr>
          <a:xfrm>
            <a:off x="-1" y="1087004"/>
            <a:ext cx="2271685" cy="296744"/>
            <a:chOff x="-3" y="2390070"/>
            <a:chExt cx="4994910" cy="652472"/>
          </a:xfrm>
        </p:grpSpPr>
        <p:sp>
          <p:nvSpPr>
            <p:cNvPr id="329" name="Google Shape;329;p27"/>
            <p:cNvSpPr/>
            <p:nvPr/>
          </p:nvSpPr>
          <p:spPr>
            <a:xfrm>
              <a:off x="-3" y="2417067"/>
              <a:ext cx="4994910" cy="625475"/>
            </a:xfrm>
            <a:custGeom>
              <a:rect b="b" l="l" r="r" t="t"/>
              <a:pathLst>
                <a:path extrusionOk="0" h="625475" w="4994910">
                  <a:moveTo>
                    <a:pt x="0" y="0"/>
                  </a:moveTo>
                  <a:lnTo>
                    <a:pt x="0" y="12837"/>
                  </a:lnTo>
                  <a:lnTo>
                    <a:pt x="97791" y="39367"/>
                  </a:lnTo>
                  <a:lnTo>
                    <a:pt x="195764" y="65246"/>
                  </a:lnTo>
                  <a:lnTo>
                    <a:pt x="293913" y="90476"/>
                  </a:lnTo>
                  <a:lnTo>
                    <a:pt x="392232" y="115062"/>
                  </a:lnTo>
                  <a:lnTo>
                    <a:pt x="490715" y="139006"/>
                  </a:lnTo>
                  <a:lnTo>
                    <a:pt x="589358" y="162314"/>
                  </a:lnTo>
                  <a:lnTo>
                    <a:pt x="688154" y="184988"/>
                  </a:lnTo>
                  <a:lnTo>
                    <a:pt x="787098" y="207033"/>
                  </a:lnTo>
                  <a:lnTo>
                    <a:pt x="886185" y="228452"/>
                  </a:lnTo>
                  <a:lnTo>
                    <a:pt x="985408" y="249248"/>
                  </a:lnTo>
                  <a:lnTo>
                    <a:pt x="1084762" y="269426"/>
                  </a:lnTo>
                  <a:lnTo>
                    <a:pt x="1245459" y="301749"/>
                  </a:lnTo>
                  <a:lnTo>
                    <a:pt x="1460408" y="341272"/>
                  </a:lnTo>
                  <a:lnTo>
                    <a:pt x="1514205" y="350847"/>
                  </a:lnTo>
                  <a:lnTo>
                    <a:pt x="1770075" y="394477"/>
                  </a:lnTo>
                  <a:lnTo>
                    <a:pt x="1810556" y="400883"/>
                  </a:lnTo>
                  <a:lnTo>
                    <a:pt x="2053696" y="437693"/>
                  </a:lnTo>
                  <a:lnTo>
                    <a:pt x="2297276" y="471518"/>
                  </a:lnTo>
                  <a:lnTo>
                    <a:pt x="2337909" y="476909"/>
                  </a:lnTo>
                  <a:lnTo>
                    <a:pt x="2378576" y="482037"/>
                  </a:lnTo>
                  <a:lnTo>
                    <a:pt x="2541315" y="501848"/>
                  </a:lnTo>
                  <a:lnTo>
                    <a:pt x="2582024" y="506611"/>
                  </a:lnTo>
                  <a:lnTo>
                    <a:pt x="2758568" y="526017"/>
                  </a:lnTo>
                  <a:lnTo>
                    <a:pt x="2812911" y="531777"/>
                  </a:lnTo>
                  <a:lnTo>
                    <a:pt x="2921657" y="542678"/>
                  </a:lnTo>
                  <a:lnTo>
                    <a:pt x="3030462" y="552998"/>
                  </a:lnTo>
                  <a:lnTo>
                    <a:pt x="3181249" y="565707"/>
                  </a:lnTo>
                  <a:lnTo>
                    <a:pt x="3281804" y="573773"/>
                  </a:lnTo>
                  <a:lnTo>
                    <a:pt x="3382392" y="581363"/>
                  </a:lnTo>
                  <a:lnTo>
                    <a:pt x="3483019" y="588347"/>
                  </a:lnTo>
                  <a:lnTo>
                    <a:pt x="3583693" y="594596"/>
                  </a:lnTo>
                  <a:lnTo>
                    <a:pt x="3634050" y="597405"/>
                  </a:lnTo>
                  <a:lnTo>
                    <a:pt x="3785140" y="605228"/>
                  </a:lnTo>
                  <a:lnTo>
                    <a:pt x="3885885" y="609869"/>
                  </a:lnTo>
                  <a:lnTo>
                    <a:pt x="3986652" y="613899"/>
                  </a:lnTo>
                  <a:lnTo>
                    <a:pt x="4087437" y="617313"/>
                  </a:lnTo>
                  <a:lnTo>
                    <a:pt x="4188236" y="620106"/>
                  </a:lnTo>
                  <a:lnTo>
                    <a:pt x="4289044" y="622273"/>
                  </a:lnTo>
                  <a:lnTo>
                    <a:pt x="4389857" y="623809"/>
                  </a:lnTo>
                  <a:lnTo>
                    <a:pt x="4490671" y="624709"/>
                  </a:lnTo>
                  <a:lnTo>
                    <a:pt x="4591482" y="624968"/>
                  </a:lnTo>
                  <a:lnTo>
                    <a:pt x="4692286" y="624580"/>
                  </a:lnTo>
                  <a:lnTo>
                    <a:pt x="4793079" y="623541"/>
                  </a:lnTo>
                  <a:lnTo>
                    <a:pt x="4893855" y="621845"/>
                  </a:lnTo>
                  <a:lnTo>
                    <a:pt x="4994612" y="619488"/>
                  </a:lnTo>
                  <a:lnTo>
                    <a:pt x="4592089" y="600784"/>
                  </a:lnTo>
                  <a:lnTo>
                    <a:pt x="4441266" y="592971"/>
                  </a:lnTo>
                  <a:lnTo>
                    <a:pt x="4340757" y="587196"/>
                  </a:lnTo>
                  <a:lnTo>
                    <a:pt x="4299928" y="584997"/>
                  </a:lnTo>
                  <a:lnTo>
                    <a:pt x="4095881" y="572410"/>
                  </a:lnTo>
                  <a:lnTo>
                    <a:pt x="4055085" y="569763"/>
                  </a:lnTo>
                  <a:lnTo>
                    <a:pt x="4014307" y="566799"/>
                  </a:lnTo>
                  <a:lnTo>
                    <a:pt x="3810438" y="552536"/>
                  </a:lnTo>
                  <a:lnTo>
                    <a:pt x="3606721" y="536487"/>
                  </a:lnTo>
                  <a:lnTo>
                    <a:pt x="3565997" y="533116"/>
                  </a:lnTo>
                  <a:lnTo>
                    <a:pt x="3525295" y="529439"/>
                  </a:lnTo>
                  <a:lnTo>
                    <a:pt x="3362452" y="515534"/>
                  </a:lnTo>
                  <a:lnTo>
                    <a:pt x="3321751" y="511913"/>
                  </a:lnTo>
                  <a:lnTo>
                    <a:pt x="3077749" y="488303"/>
                  </a:lnTo>
                  <a:lnTo>
                    <a:pt x="3037132" y="483922"/>
                  </a:lnTo>
                  <a:lnTo>
                    <a:pt x="2833969" y="462753"/>
                  </a:lnTo>
                  <a:lnTo>
                    <a:pt x="2590456" y="434837"/>
                  </a:lnTo>
                  <a:lnTo>
                    <a:pt x="2549911" y="429871"/>
                  </a:lnTo>
                  <a:lnTo>
                    <a:pt x="2387801" y="409359"/>
                  </a:lnTo>
                  <a:lnTo>
                    <a:pt x="2347245" y="404466"/>
                  </a:lnTo>
                  <a:lnTo>
                    <a:pt x="2266228" y="393969"/>
                  </a:lnTo>
                  <a:lnTo>
                    <a:pt x="2063780" y="366857"/>
                  </a:lnTo>
                  <a:lnTo>
                    <a:pt x="1848192" y="335409"/>
                  </a:lnTo>
                  <a:lnTo>
                    <a:pt x="1740460" y="319257"/>
                  </a:lnTo>
                  <a:lnTo>
                    <a:pt x="1578934" y="294446"/>
                  </a:lnTo>
                  <a:lnTo>
                    <a:pt x="1525119" y="285990"/>
                  </a:lnTo>
                  <a:lnTo>
                    <a:pt x="1471343" y="277290"/>
                  </a:lnTo>
                  <a:lnTo>
                    <a:pt x="1256380" y="241490"/>
                  </a:lnTo>
                  <a:lnTo>
                    <a:pt x="1045399" y="204688"/>
                  </a:lnTo>
                  <a:lnTo>
                    <a:pt x="895689" y="177779"/>
                  </a:lnTo>
                  <a:lnTo>
                    <a:pt x="746126" y="149981"/>
                  </a:lnTo>
                  <a:lnTo>
                    <a:pt x="596694" y="121363"/>
                  </a:lnTo>
                  <a:lnTo>
                    <a:pt x="447381" y="91989"/>
                  </a:lnTo>
                  <a:lnTo>
                    <a:pt x="298170" y="61926"/>
                  </a:lnTo>
                  <a:lnTo>
                    <a:pt x="99357" y="20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7"/>
            <p:cNvSpPr/>
            <p:nvPr/>
          </p:nvSpPr>
          <p:spPr>
            <a:xfrm>
              <a:off x="0" y="2390070"/>
              <a:ext cx="4973955" cy="621030"/>
            </a:xfrm>
            <a:custGeom>
              <a:rect b="b" l="l" r="r" t="t"/>
              <a:pathLst>
                <a:path extrusionOk="0" h="621030" w="4973955">
                  <a:moveTo>
                    <a:pt x="0" y="0"/>
                  </a:moveTo>
                  <a:lnTo>
                    <a:pt x="0" y="14142"/>
                  </a:lnTo>
                  <a:lnTo>
                    <a:pt x="125810" y="47973"/>
                  </a:lnTo>
                  <a:lnTo>
                    <a:pt x="371287" y="110647"/>
                  </a:lnTo>
                  <a:lnTo>
                    <a:pt x="617792" y="169315"/>
                  </a:lnTo>
                  <a:lnTo>
                    <a:pt x="865240" y="224036"/>
                  </a:lnTo>
                  <a:lnTo>
                    <a:pt x="1224514" y="297334"/>
                  </a:lnTo>
                  <a:lnTo>
                    <a:pt x="1439463" y="336857"/>
                  </a:lnTo>
                  <a:lnTo>
                    <a:pt x="1749130" y="390062"/>
                  </a:lnTo>
                  <a:lnTo>
                    <a:pt x="2032751" y="433278"/>
                  </a:lnTo>
                  <a:lnTo>
                    <a:pt x="2316964" y="472493"/>
                  </a:lnTo>
                  <a:lnTo>
                    <a:pt x="2642652" y="511118"/>
                  </a:lnTo>
                  <a:lnTo>
                    <a:pt x="2737624" y="521602"/>
                  </a:lnTo>
                  <a:lnTo>
                    <a:pt x="3009517" y="548583"/>
                  </a:lnTo>
                  <a:lnTo>
                    <a:pt x="3260859" y="569358"/>
                  </a:lnTo>
                  <a:lnTo>
                    <a:pt x="3562748" y="590181"/>
                  </a:lnTo>
                  <a:lnTo>
                    <a:pt x="3965707" y="609484"/>
                  </a:lnTo>
                  <a:lnTo>
                    <a:pt x="4268099" y="617858"/>
                  </a:lnTo>
                  <a:lnTo>
                    <a:pt x="4570538" y="620553"/>
                  </a:lnTo>
                  <a:lnTo>
                    <a:pt x="4872910" y="617430"/>
                  </a:lnTo>
                  <a:lnTo>
                    <a:pt x="4973667" y="615073"/>
                  </a:lnTo>
                  <a:lnTo>
                    <a:pt x="4370063" y="585735"/>
                  </a:lnTo>
                  <a:lnTo>
                    <a:pt x="4034140" y="565348"/>
                  </a:lnTo>
                  <a:lnTo>
                    <a:pt x="3545052" y="528701"/>
                  </a:lnTo>
                  <a:lnTo>
                    <a:pt x="3341404" y="511109"/>
                  </a:lnTo>
                  <a:lnTo>
                    <a:pt x="3056805" y="483888"/>
                  </a:lnTo>
                  <a:lnTo>
                    <a:pt x="2772430" y="453759"/>
                  </a:lnTo>
                  <a:lnTo>
                    <a:pt x="2528967" y="425456"/>
                  </a:lnTo>
                  <a:lnTo>
                    <a:pt x="2042835" y="362442"/>
                  </a:lnTo>
                  <a:lnTo>
                    <a:pt x="1504174" y="281575"/>
                  </a:lnTo>
                  <a:lnTo>
                    <a:pt x="924631" y="182435"/>
                  </a:lnTo>
                  <a:lnTo>
                    <a:pt x="376688" y="77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27"/>
          <p:cNvSpPr/>
          <p:nvPr/>
        </p:nvSpPr>
        <p:spPr>
          <a:xfrm>
            <a:off x="4605166" y="2322594"/>
            <a:ext cx="4535834" cy="639680"/>
          </a:xfrm>
          <a:custGeom>
            <a:rect b="b" l="l" r="r" t="t"/>
            <a:pathLst>
              <a:path extrusionOk="0" h="1405890" w="9968865">
                <a:moveTo>
                  <a:pt x="0" y="1405276"/>
                </a:moveTo>
                <a:lnTo>
                  <a:pt x="9968282" y="1405276"/>
                </a:lnTo>
                <a:lnTo>
                  <a:pt x="9968282" y="0"/>
                </a:lnTo>
                <a:lnTo>
                  <a:pt x="0" y="0"/>
                </a:lnTo>
                <a:lnTo>
                  <a:pt x="0" y="1405276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7"/>
          <p:cNvSpPr/>
          <p:nvPr/>
        </p:nvSpPr>
        <p:spPr>
          <a:xfrm>
            <a:off x="4929" y="2332118"/>
            <a:ext cx="4611532" cy="639680"/>
          </a:xfrm>
          <a:custGeom>
            <a:rect b="b" l="l" r="r" t="t"/>
            <a:pathLst>
              <a:path extrusionOk="0" h="1405890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7"/>
          <p:cNvSpPr/>
          <p:nvPr/>
        </p:nvSpPr>
        <p:spPr>
          <a:xfrm>
            <a:off x="0" y="2317832"/>
            <a:ext cx="4606909" cy="639679"/>
          </a:xfrm>
          <a:custGeom>
            <a:rect b="b" l="l" r="r" t="t"/>
            <a:pathLst>
              <a:path extrusionOk="0" h="1405889" w="10125075">
                <a:moveTo>
                  <a:pt x="10124969" y="1405276"/>
                </a:moveTo>
                <a:lnTo>
                  <a:pt x="0" y="1405276"/>
                </a:lnTo>
                <a:lnTo>
                  <a:pt x="0" y="0"/>
                </a:lnTo>
                <a:lnTo>
                  <a:pt x="10124969" y="0"/>
                </a:lnTo>
                <a:lnTo>
                  <a:pt x="10124969" y="1405276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7"/>
          <p:cNvSpPr/>
          <p:nvPr/>
        </p:nvSpPr>
        <p:spPr>
          <a:xfrm>
            <a:off x="4929" y="1693988"/>
            <a:ext cx="4611532" cy="639679"/>
          </a:xfrm>
          <a:custGeom>
            <a:rect b="b" l="l" r="r" t="t"/>
            <a:pathLst>
              <a:path extrusionOk="0" h="1405889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7"/>
          <p:cNvSpPr/>
          <p:nvPr/>
        </p:nvSpPr>
        <p:spPr>
          <a:xfrm>
            <a:off x="0" y="1679706"/>
            <a:ext cx="9142454" cy="2561609"/>
          </a:xfrm>
          <a:custGeom>
            <a:rect b="b" l="l" r="r" t="t"/>
            <a:pathLst>
              <a:path extrusionOk="0" h="5629909" w="20093305">
                <a:moveTo>
                  <a:pt x="9958172" y="0"/>
                </a:moveTo>
                <a:lnTo>
                  <a:pt x="0" y="0"/>
                </a:lnTo>
                <a:lnTo>
                  <a:pt x="0" y="1405267"/>
                </a:lnTo>
                <a:lnTo>
                  <a:pt x="9958172" y="1405267"/>
                </a:lnTo>
                <a:lnTo>
                  <a:pt x="9958172" y="0"/>
                </a:lnTo>
                <a:close/>
              </a:path>
              <a:path extrusionOk="0" h="5629909" w="20093305">
                <a:moveTo>
                  <a:pt x="20093242" y="4224109"/>
                </a:moveTo>
                <a:lnTo>
                  <a:pt x="10124961" y="4224109"/>
                </a:lnTo>
                <a:lnTo>
                  <a:pt x="10124961" y="5629389"/>
                </a:lnTo>
                <a:lnTo>
                  <a:pt x="20093242" y="5629389"/>
                </a:lnTo>
                <a:lnTo>
                  <a:pt x="20093242" y="4224109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7"/>
          <p:cNvSpPr/>
          <p:nvPr/>
        </p:nvSpPr>
        <p:spPr>
          <a:xfrm>
            <a:off x="4929" y="3610355"/>
            <a:ext cx="4611532" cy="639680"/>
          </a:xfrm>
          <a:custGeom>
            <a:rect b="b" l="l" r="r" t="t"/>
            <a:pathLst>
              <a:path extrusionOk="0" h="1405890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7"/>
          <p:cNvSpPr/>
          <p:nvPr/>
        </p:nvSpPr>
        <p:spPr>
          <a:xfrm>
            <a:off x="0" y="3596068"/>
            <a:ext cx="4606909" cy="639680"/>
          </a:xfrm>
          <a:custGeom>
            <a:rect b="b" l="l" r="r" t="t"/>
            <a:pathLst>
              <a:path extrusionOk="0" h="1405890" w="10125075">
                <a:moveTo>
                  <a:pt x="10124969" y="1405276"/>
                </a:moveTo>
                <a:lnTo>
                  <a:pt x="0" y="1405276"/>
                </a:lnTo>
                <a:lnTo>
                  <a:pt x="0" y="0"/>
                </a:lnTo>
                <a:lnTo>
                  <a:pt x="10124969" y="0"/>
                </a:lnTo>
                <a:lnTo>
                  <a:pt x="10124969" y="1405276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7"/>
          <p:cNvSpPr/>
          <p:nvPr/>
        </p:nvSpPr>
        <p:spPr>
          <a:xfrm>
            <a:off x="4929" y="2972225"/>
            <a:ext cx="4611532" cy="639680"/>
          </a:xfrm>
          <a:custGeom>
            <a:rect b="b" l="l" r="r" t="t"/>
            <a:pathLst>
              <a:path extrusionOk="0" h="1405890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7"/>
          <p:cNvSpPr/>
          <p:nvPr/>
        </p:nvSpPr>
        <p:spPr>
          <a:xfrm>
            <a:off x="0" y="2957938"/>
            <a:ext cx="4531211" cy="639680"/>
          </a:xfrm>
          <a:custGeom>
            <a:rect b="b" l="l" r="r" t="t"/>
            <a:pathLst>
              <a:path extrusionOk="0" h="1405890" w="9958705">
                <a:moveTo>
                  <a:pt x="0" y="1405276"/>
                </a:moveTo>
                <a:lnTo>
                  <a:pt x="9958178" y="1405276"/>
                </a:lnTo>
                <a:lnTo>
                  <a:pt x="9958178" y="0"/>
                </a:lnTo>
                <a:lnTo>
                  <a:pt x="0" y="0"/>
                </a:lnTo>
                <a:lnTo>
                  <a:pt x="0" y="1405276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7"/>
          <p:cNvSpPr/>
          <p:nvPr/>
        </p:nvSpPr>
        <p:spPr>
          <a:xfrm>
            <a:off x="4929" y="4253247"/>
            <a:ext cx="4611532" cy="639680"/>
          </a:xfrm>
          <a:custGeom>
            <a:rect b="b" l="l" r="r" t="t"/>
            <a:pathLst>
              <a:path extrusionOk="0" h="1405890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7"/>
          <p:cNvSpPr/>
          <p:nvPr/>
        </p:nvSpPr>
        <p:spPr>
          <a:xfrm>
            <a:off x="0" y="4238961"/>
            <a:ext cx="4531211" cy="639680"/>
          </a:xfrm>
          <a:custGeom>
            <a:rect b="b" l="l" r="r" t="t"/>
            <a:pathLst>
              <a:path extrusionOk="0" h="1405890" w="9958705">
                <a:moveTo>
                  <a:pt x="0" y="1405276"/>
                </a:moveTo>
                <a:lnTo>
                  <a:pt x="9958178" y="1405276"/>
                </a:lnTo>
                <a:lnTo>
                  <a:pt x="9958178" y="0"/>
                </a:lnTo>
                <a:lnTo>
                  <a:pt x="0" y="0"/>
                </a:lnTo>
                <a:lnTo>
                  <a:pt x="0" y="1405276"/>
                </a:lnTo>
                <a:close/>
              </a:path>
            </a:pathLst>
          </a:custGeom>
          <a:solidFill>
            <a:srgbClr val="518B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7"/>
          <p:cNvSpPr/>
          <p:nvPr/>
        </p:nvSpPr>
        <p:spPr>
          <a:xfrm>
            <a:off x="4538834" y="2318822"/>
            <a:ext cx="4606909" cy="14446"/>
          </a:xfrm>
          <a:custGeom>
            <a:rect b="b" l="l" r="r" t="t"/>
            <a:pathLst>
              <a:path extrusionOk="0" h="31750" w="10125075">
                <a:moveTo>
                  <a:pt x="0" y="31412"/>
                </a:moveTo>
                <a:lnTo>
                  <a:pt x="10124969" y="31412"/>
                </a:lnTo>
                <a:lnTo>
                  <a:pt x="10124969" y="0"/>
                </a:lnTo>
                <a:lnTo>
                  <a:pt x="0" y="0"/>
                </a:lnTo>
                <a:lnTo>
                  <a:pt x="0" y="31412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7"/>
          <p:cNvSpPr/>
          <p:nvPr/>
        </p:nvSpPr>
        <p:spPr>
          <a:xfrm>
            <a:off x="4529304" y="1679701"/>
            <a:ext cx="4611532" cy="639679"/>
          </a:xfrm>
          <a:custGeom>
            <a:rect b="b" l="l" r="r" t="t"/>
            <a:pathLst>
              <a:path extrusionOk="0" h="1405889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7"/>
          <p:cNvSpPr/>
          <p:nvPr/>
        </p:nvSpPr>
        <p:spPr>
          <a:xfrm>
            <a:off x="4538834" y="3597059"/>
            <a:ext cx="4606909" cy="14446"/>
          </a:xfrm>
          <a:custGeom>
            <a:rect b="b" l="l" r="r" t="t"/>
            <a:pathLst>
              <a:path extrusionOk="0" h="31750" w="10125075">
                <a:moveTo>
                  <a:pt x="0" y="31412"/>
                </a:moveTo>
                <a:lnTo>
                  <a:pt x="10124969" y="31412"/>
                </a:lnTo>
                <a:lnTo>
                  <a:pt x="10124969" y="0"/>
                </a:lnTo>
                <a:lnTo>
                  <a:pt x="0" y="0"/>
                </a:lnTo>
                <a:lnTo>
                  <a:pt x="0" y="31412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7"/>
          <p:cNvSpPr/>
          <p:nvPr/>
        </p:nvSpPr>
        <p:spPr>
          <a:xfrm>
            <a:off x="4529304" y="2957938"/>
            <a:ext cx="4611532" cy="639680"/>
          </a:xfrm>
          <a:custGeom>
            <a:rect b="b" l="l" r="r" t="t"/>
            <a:pathLst>
              <a:path extrusionOk="0" h="1405890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7"/>
          <p:cNvSpPr/>
          <p:nvPr/>
        </p:nvSpPr>
        <p:spPr>
          <a:xfrm>
            <a:off x="4538834" y="4878082"/>
            <a:ext cx="4606909" cy="14446"/>
          </a:xfrm>
          <a:custGeom>
            <a:rect b="b" l="l" r="r" t="t"/>
            <a:pathLst>
              <a:path extrusionOk="0" h="31750" w="10125075">
                <a:moveTo>
                  <a:pt x="0" y="31412"/>
                </a:moveTo>
                <a:lnTo>
                  <a:pt x="10124969" y="31412"/>
                </a:lnTo>
                <a:lnTo>
                  <a:pt x="10124969" y="0"/>
                </a:lnTo>
                <a:lnTo>
                  <a:pt x="0" y="0"/>
                </a:lnTo>
                <a:lnTo>
                  <a:pt x="0" y="31412"/>
                </a:lnTo>
                <a:close/>
              </a:path>
            </a:pathLst>
          </a:custGeom>
          <a:solidFill>
            <a:srgbClr val="000000">
              <a:alpha val="698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7"/>
          <p:cNvSpPr/>
          <p:nvPr/>
        </p:nvSpPr>
        <p:spPr>
          <a:xfrm>
            <a:off x="4529304" y="4238961"/>
            <a:ext cx="4611532" cy="639680"/>
          </a:xfrm>
          <a:custGeom>
            <a:rect b="b" l="l" r="r" t="t"/>
            <a:pathLst>
              <a:path extrusionOk="0" h="1405890" w="10135235">
                <a:moveTo>
                  <a:pt x="10135073" y="0"/>
                </a:moveTo>
                <a:lnTo>
                  <a:pt x="0" y="0"/>
                </a:lnTo>
                <a:lnTo>
                  <a:pt x="0" y="1405276"/>
                </a:lnTo>
                <a:lnTo>
                  <a:pt x="10135073" y="1405276"/>
                </a:lnTo>
                <a:lnTo>
                  <a:pt x="10135073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8247" y="1980355"/>
            <a:ext cx="138707" cy="15587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7"/>
          <p:cNvSpPr/>
          <p:nvPr/>
        </p:nvSpPr>
        <p:spPr>
          <a:xfrm>
            <a:off x="970863" y="1812906"/>
            <a:ext cx="255409" cy="415185"/>
          </a:xfrm>
          <a:custGeom>
            <a:rect b="b" l="l" r="r" t="t"/>
            <a:pathLst>
              <a:path extrusionOk="0" h="912495" w="561339">
                <a:moveTo>
                  <a:pt x="552224" y="0"/>
                </a:moveTo>
                <a:lnTo>
                  <a:pt x="8910" y="0"/>
                </a:lnTo>
                <a:lnTo>
                  <a:pt x="5654" y="1455"/>
                </a:lnTo>
                <a:lnTo>
                  <a:pt x="1099" y="6544"/>
                </a:lnTo>
                <a:lnTo>
                  <a:pt x="0" y="9936"/>
                </a:lnTo>
                <a:lnTo>
                  <a:pt x="82814" y="765746"/>
                </a:lnTo>
                <a:lnTo>
                  <a:pt x="99651" y="912066"/>
                </a:lnTo>
                <a:lnTo>
                  <a:pt x="459975" y="912066"/>
                </a:lnTo>
                <a:lnTo>
                  <a:pt x="462811" y="888035"/>
                </a:lnTo>
                <a:lnTo>
                  <a:pt x="279897" y="888035"/>
                </a:lnTo>
                <a:lnTo>
                  <a:pt x="216279" y="885410"/>
                </a:lnTo>
                <a:lnTo>
                  <a:pt x="168040" y="878909"/>
                </a:lnTo>
                <a:lnTo>
                  <a:pt x="135266" y="870538"/>
                </a:lnTo>
                <a:lnTo>
                  <a:pt x="118216" y="862329"/>
                </a:lnTo>
                <a:lnTo>
                  <a:pt x="116394" y="860842"/>
                </a:lnTo>
                <a:lnTo>
                  <a:pt x="116907" y="857481"/>
                </a:lnTo>
                <a:lnTo>
                  <a:pt x="116938" y="856434"/>
                </a:lnTo>
                <a:lnTo>
                  <a:pt x="50815" y="252997"/>
                </a:lnTo>
                <a:lnTo>
                  <a:pt x="156875" y="252997"/>
                </a:lnTo>
                <a:lnTo>
                  <a:pt x="141804" y="252089"/>
                </a:lnTo>
                <a:lnTo>
                  <a:pt x="94258" y="246761"/>
                </a:lnTo>
                <a:lnTo>
                  <a:pt x="63526" y="240673"/>
                </a:lnTo>
                <a:lnTo>
                  <a:pt x="49673" y="236715"/>
                </a:lnTo>
                <a:lnTo>
                  <a:pt x="63526" y="232767"/>
                </a:lnTo>
                <a:lnTo>
                  <a:pt x="94258" y="226681"/>
                </a:lnTo>
                <a:lnTo>
                  <a:pt x="139303" y="221637"/>
                </a:lnTo>
                <a:lnTo>
                  <a:pt x="47380" y="221637"/>
                </a:lnTo>
                <a:lnTo>
                  <a:pt x="25726" y="24030"/>
                </a:lnTo>
                <a:lnTo>
                  <a:pt x="559590" y="24030"/>
                </a:lnTo>
                <a:lnTo>
                  <a:pt x="561134" y="9936"/>
                </a:lnTo>
                <a:lnTo>
                  <a:pt x="560035" y="6533"/>
                </a:lnTo>
                <a:lnTo>
                  <a:pt x="555480" y="1455"/>
                </a:lnTo>
                <a:lnTo>
                  <a:pt x="552224" y="0"/>
                </a:lnTo>
                <a:close/>
              </a:path>
              <a:path extrusionOk="0" h="912495" w="561339">
                <a:moveTo>
                  <a:pt x="534502" y="252997"/>
                </a:moveTo>
                <a:lnTo>
                  <a:pt x="510319" y="252997"/>
                </a:lnTo>
                <a:lnTo>
                  <a:pt x="443798" y="860183"/>
                </a:lnTo>
                <a:lnTo>
                  <a:pt x="442792" y="861209"/>
                </a:lnTo>
                <a:lnTo>
                  <a:pt x="425974" y="870101"/>
                </a:lnTo>
                <a:lnTo>
                  <a:pt x="392569" y="878800"/>
                </a:lnTo>
                <a:lnTo>
                  <a:pt x="343551" y="885410"/>
                </a:lnTo>
                <a:lnTo>
                  <a:pt x="279897" y="888035"/>
                </a:lnTo>
                <a:lnTo>
                  <a:pt x="462811" y="888035"/>
                </a:lnTo>
                <a:lnTo>
                  <a:pt x="492267" y="638451"/>
                </a:lnTo>
                <a:lnTo>
                  <a:pt x="534502" y="252997"/>
                </a:lnTo>
                <a:close/>
              </a:path>
              <a:path extrusionOk="0" h="912495" w="561339">
                <a:moveTo>
                  <a:pt x="156875" y="252997"/>
                </a:moveTo>
                <a:lnTo>
                  <a:pt x="50815" y="252997"/>
                </a:lnTo>
                <a:lnTo>
                  <a:pt x="64139" y="256546"/>
                </a:lnTo>
                <a:lnTo>
                  <a:pt x="109211" y="263677"/>
                </a:lnTo>
                <a:lnTo>
                  <a:pt x="187864" y="269836"/>
                </a:lnTo>
                <a:lnTo>
                  <a:pt x="232985" y="271436"/>
                </a:lnTo>
                <a:lnTo>
                  <a:pt x="280567" y="271981"/>
                </a:lnTo>
                <a:lnTo>
                  <a:pt x="328149" y="271436"/>
                </a:lnTo>
                <a:lnTo>
                  <a:pt x="373271" y="269836"/>
                </a:lnTo>
                <a:lnTo>
                  <a:pt x="414882" y="267232"/>
                </a:lnTo>
                <a:lnTo>
                  <a:pt x="466894" y="261794"/>
                </a:lnTo>
                <a:lnTo>
                  <a:pt x="493173" y="257301"/>
                </a:lnTo>
                <a:lnTo>
                  <a:pt x="280567" y="257301"/>
                </a:lnTo>
                <a:lnTo>
                  <a:pt x="204471" y="255866"/>
                </a:lnTo>
                <a:lnTo>
                  <a:pt x="156875" y="252997"/>
                </a:lnTo>
                <a:close/>
              </a:path>
              <a:path extrusionOk="0" h="912495" w="561339">
                <a:moveTo>
                  <a:pt x="492910" y="216150"/>
                </a:moveTo>
                <a:lnTo>
                  <a:pt x="280567" y="216150"/>
                </a:lnTo>
                <a:lnTo>
                  <a:pt x="356667" y="217583"/>
                </a:lnTo>
                <a:lnTo>
                  <a:pt x="419334" y="221357"/>
                </a:lnTo>
                <a:lnTo>
                  <a:pt x="466877" y="226681"/>
                </a:lnTo>
                <a:lnTo>
                  <a:pt x="497607" y="232767"/>
                </a:lnTo>
                <a:lnTo>
                  <a:pt x="511460" y="236715"/>
                </a:lnTo>
                <a:lnTo>
                  <a:pt x="497607" y="240673"/>
                </a:lnTo>
                <a:lnTo>
                  <a:pt x="466881" y="246761"/>
                </a:lnTo>
                <a:lnTo>
                  <a:pt x="419338" y="252089"/>
                </a:lnTo>
                <a:lnTo>
                  <a:pt x="356669" y="255866"/>
                </a:lnTo>
                <a:lnTo>
                  <a:pt x="280567" y="257301"/>
                </a:lnTo>
                <a:lnTo>
                  <a:pt x="493173" y="257301"/>
                </a:lnTo>
                <a:lnTo>
                  <a:pt x="497034" y="256542"/>
                </a:lnTo>
                <a:lnTo>
                  <a:pt x="510319" y="252997"/>
                </a:lnTo>
                <a:lnTo>
                  <a:pt x="534502" y="252997"/>
                </a:lnTo>
                <a:lnTo>
                  <a:pt x="537938" y="221637"/>
                </a:lnTo>
                <a:lnTo>
                  <a:pt x="513753" y="221637"/>
                </a:lnTo>
                <a:lnTo>
                  <a:pt x="500065" y="217633"/>
                </a:lnTo>
                <a:lnTo>
                  <a:pt x="492910" y="216150"/>
                </a:lnTo>
                <a:close/>
              </a:path>
              <a:path extrusionOk="0" h="912495" w="561339">
                <a:moveTo>
                  <a:pt x="280567" y="201459"/>
                </a:moveTo>
                <a:lnTo>
                  <a:pt x="232997" y="202004"/>
                </a:lnTo>
                <a:lnTo>
                  <a:pt x="187880" y="203605"/>
                </a:lnTo>
                <a:lnTo>
                  <a:pt x="146267" y="206208"/>
                </a:lnTo>
                <a:lnTo>
                  <a:pt x="93142" y="211805"/>
                </a:lnTo>
                <a:lnTo>
                  <a:pt x="47380" y="221637"/>
                </a:lnTo>
                <a:lnTo>
                  <a:pt x="139303" y="221637"/>
                </a:lnTo>
                <a:lnTo>
                  <a:pt x="141804" y="221357"/>
                </a:lnTo>
                <a:lnTo>
                  <a:pt x="204471" y="217583"/>
                </a:lnTo>
                <a:lnTo>
                  <a:pt x="280567" y="216150"/>
                </a:lnTo>
                <a:lnTo>
                  <a:pt x="492910" y="216150"/>
                </a:lnTo>
                <a:lnTo>
                  <a:pt x="484430" y="214392"/>
                </a:lnTo>
                <a:lnTo>
                  <a:pt x="414877" y="206208"/>
                </a:lnTo>
                <a:lnTo>
                  <a:pt x="373263" y="203605"/>
                </a:lnTo>
                <a:lnTo>
                  <a:pt x="328143" y="202004"/>
                </a:lnTo>
                <a:lnTo>
                  <a:pt x="280567" y="201459"/>
                </a:lnTo>
                <a:close/>
              </a:path>
              <a:path extrusionOk="0" h="912495" w="561339">
                <a:moveTo>
                  <a:pt x="559590" y="24030"/>
                </a:moveTo>
                <a:lnTo>
                  <a:pt x="535407" y="24030"/>
                </a:lnTo>
                <a:lnTo>
                  <a:pt x="513753" y="221637"/>
                </a:lnTo>
                <a:lnTo>
                  <a:pt x="537938" y="221637"/>
                </a:lnTo>
                <a:lnTo>
                  <a:pt x="559590" y="240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0" name="Google Shape;35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5668" y="3005324"/>
            <a:ext cx="285612" cy="54113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/>
          <p:nvPr/>
        </p:nvSpPr>
        <p:spPr>
          <a:xfrm>
            <a:off x="885951" y="4340412"/>
            <a:ext cx="425297" cy="420386"/>
          </a:xfrm>
          <a:custGeom>
            <a:rect b="b" l="l" r="r" t="t"/>
            <a:pathLst>
              <a:path extrusionOk="0" h="923925" w="934719">
                <a:moveTo>
                  <a:pt x="722795" y="211709"/>
                </a:moveTo>
                <a:lnTo>
                  <a:pt x="703541" y="211709"/>
                </a:lnTo>
                <a:lnTo>
                  <a:pt x="703541" y="230962"/>
                </a:lnTo>
                <a:lnTo>
                  <a:pt x="703541" y="250202"/>
                </a:lnTo>
                <a:lnTo>
                  <a:pt x="665060" y="250202"/>
                </a:lnTo>
                <a:lnTo>
                  <a:pt x="665060" y="230962"/>
                </a:lnTo>
                <a:lnTo>
                  <a:pt x="703541" y="230962"/>
                </a:lnTo>
                <a:lnTo>
                  <a:pt x="703541" y="211709"/>
                </a:lnTo>
                <a:lnTo>
                  <a:pt x="645795" y="211709"/>
                </a:lnTo>
                <a:lnTo>
                  <a:pt x="645795" y="269443"/>
                </a:lnTo>
                <a:lnTo>
                  <a:pt x="722795" y="269443"/>
                </a:lnTo>
                <a:lnTo>
                  <a:pt x="722795" y="250202"/>
                </a:lnTo>
                <a:lnTo>
                  <a:pt x="722795" y="230962"/>
                </a:lnTo>
                <a:lnTo>
                  <a:pt x="722795" y="211709"/>
                </a:lnTo>
                <a:close/>
              </a:path>
              <a:path extrusionOk="0" h="923925" w="934719">
                <a:moveTo>
                  <a:pt x="799782" y="571373"/>
                </a:moveTo>
                <a:lnTo>
                  <a:pt x="783310" y="524256"/>
                </a:lnTo>
                <a:lnTo>
                  <a:pt x="740791" y="497700"/>
                </a:lnTo>
                <a:lnTo>
                  <a:pt x="724065" y="495909"/>
                </a:lnTo>
                <a:lnTo>
                  <a:pt x="707034" y="497916"/>
                </a:lnTo>
                <a:lnTo>
                  <a:pt x="451104" y="558139"/>
                </a:lnTo>
                <a:lnTo>
                  <a:pt x="423392" y="558139"/>
                </a:lnTo>
                <a:lnTo>
                  <a:pt x="427863" y="549313"/>
                </a:lnTo>
                <a:lnTo>
                  <a:pt x="431228" y="539915"/>
                </a:lnTo>
                <a:lnTo>
                  <a:pt x="433349" y="530009"/>
                </a:lnTo>
                <a:lnTo>
                  <a:pt x="434098" y="519645"/>
                </a:lnTo>
                <a:lnTo>
                  <a:pt x="428040" y="489699"/>
                </a:lnTo>
                <a:lnTo>
                  <a:pt x="411530" y="465226"/>
                </a:lnTo>
                <a:lnTo>
                  <a:pt x="387057" y="448716"/>
                </a:lnTo>
                <a:lnTo>
                  <a:pt x="357111" y="442658"/>
                </a:lnTo>
                <a:lnTo>
                  <a:pt x="179819" y="442658"/>
                </a:lnTo>
                <a:lnTo>
                  <a:pt x="2857" y="521296"/>
                </a:lnTo>
                <a:lnTo>
                  <a:pt x="18491" y="556475"/>
                </a:lnTo>
                <a:lnTo>
                  <a:pt x="187972" y="481152"/>
                </a:lnTo>
                <a:lnTo>
                  <a:pt x="357111" y="481152"/>
                </a:lnTo>
                <a:lnTo>
                  <a:pt x="372071" y="484187"/>
                </a:lnTo>
                <a:lnTo>
                  <a:pt x="384314" y="492442"/>
                </a:lnTo>
                <a:lnTo>
                  <a:pt x="392569" y="504685"/>
                </a:lnTo>
                <a:lnTo>
                  <a:pt x="395605" y="519645"/>
                </a:lnTo>
                <a:lnTo>
                  <a:pt x="392569" y="534619"/>
                </a:lnTo>
                <a:lnTo>
                  <a:pt x="384314" y="546849"/>
                </a:lnTo>
                <a:lnTo>
                  <a:pt x="372071" y="555104"/>
                </a:lnTo>
                <a:lnTo>
                  <a:pt x="357111" y="558139"/>
                </a:lnTo>
                <a:lnTo>
                  <a:pt x="222377" y="558139"/>
                </a:lnTo>
                <a:lnTo>
                  <a:pt x="222377" y="596620"/>
                </a:lnTo>
                <a:lnTo>
                  <a:pt x="453339" y="596620"/>
                </a:lnTo>
                <a:lnTo>
                  <a:pt x="715873" y="535393"/>
                </a:lnTo>
                <a:lnTo>
                  <a:pt x="724192" y="534377"/>
                </a:lnTo>
                <a:lnTo>
                  <a:pt x="757605" y="555256"/>
                </a:lnTo>
                <a:lnTo>
                  <a:pt x="761276" y="571373"/>
                </a:lnTo>
                <a:lnTo>
                  <a:pt x="759180" y="583704"/>
                </a:lnTo>
                <a:lnTo>
                  <a:pt x="753325" y="594334"/>
                </a:lnTo>
                <a:lnTo>
                  <a:pt x="744321" y="602475"/>
                </a:lnTo>
                <a:lnTo>
                  <a:pt x="732790" y="607326"/>
                </a:lnTo>
                <a:lnTo>
                  <a:pt x="451104" y="673620"/>
                </a:lnTo>
                <a:lnTo>
                  <a:pt x="62585" y="673620"/>
                </a:lnTo>
                <a:lnTo>
                  <a:pt x="0" y="715340"/>
                </a:lnTo>
                <a:lnTo>
                  <a:pt x="21348" y="747369"/>
                </a:lnTo>
                <a:lnTo>
                  <a:pt x="74244" y="712114"/>
                </a:lnTo>
                <a:lnTo>
                  <a:pt x="453339" y="712114"/>
                </a:lnTo>
                <a:lnTo>
                  <a:pt x="741603" y="644804"/>
                </a:lnTo>
                <a:lnTo>
                  <a:pt x="765136" y="634885"/>
                </a:lnTo>
                <a:lnTo>
                  <a:pt x="783539" y="618261"/>
                </a:lnTo>
                <a:lnTo>
                  <a:pt x="795502" y="596557"/>
                </a:lnTo>
                <a:lnTo>
                  <a:pt x="799782" y="571373"/>
                </a:lnTo>
                <a:close/>
              </a:path>
              <a:path extrusionOk="0" h="923925" w="934719">
                <a:moveTo>
                  <a:pt x="934504" y="391020"/>
                </a:moveTo>
                <a:lnTo>
                  <a:pt x="927315" y="346557"/>
                </a:lnTo>
                <a:lnTo>
                  <a:pt x="915263" y="323291"/>
                </a:lnTo>
                <a:lnTo>
                  <a:pt x="915263" y="391020"/>
                </a:lnTo>
                <a:lnTo>
                  <a:pt x="915263" y="904570"/>
                </a:lnTo>
                <a:lnTo>
                  <a:pt x="434098" y="904570"/>
                </a:lnTo>
                <a:lnTo>
                  <a:pt x="434098" y="750608"/>
                </a:lnTo>
                <a:lnTo>
                  <a:pt x="472592" y="750608"/>
                </a:lnTo>
                <a:lnTo>
                  <a:pt x="472592" y="866076"/>
                </a:lnTo>
                <a:lnTo>
                  <a:pt x="876757" y="866076"/>
                </a:lnTo>
                <a:lnTo>
                  <a:pt x="876757" y="846836"/>
                </a:lnTo>
                <a:lnTo>
                  <a:pt x="876757" y="391020"/>
                </a:lnTo>
                <a:lnTo>
                  <a:pt x="870216" y="358711"/>
                </a:lnTo>
                <a:lnTo>
                  <a:pt x="852398" y="332295"/>
                </a:lnTo>
                <a:lnTo>
                  <a:pt x="825982" y="314477"/>
                </a:lnTo>
                <a:lnTo>
                  <a:pt x="793686" y="307936"/>
                </a:lnTo>
                <a:lnTo>
                  <a:pt x="549579" y="307936"/>
                </a:lnTo>
                <a:lnTo>
                  <a:pt x="549579" y="269443"/>
                </a:lnTo>
                <a:lnTo>
                  <a:pt x="607314" y="269443"/>
                </a:lnTo>
                <a:lnTo>
                  <a:pt x="607314" y="173215"/>
                </a:lnTo>
                <a:lnTo>
                  <a:pt x="665048" y="173215"/>
                </a:lnTo>
                <a:lnTo>
                  <a:pt x="665048" y="115468"/>
                </a:lnTo>
                <a:lnTo>
                  <a:pt x="665048" y="96227"/>
                </a:lnTo>
                <a:lnTo>
                  <a:pt x="453351" y="96227"/>
                </a:lnTo>
                <a:lnTo>
                  <a:pt x="453351" y="134721"/>
                </a:lnTo>
                <a:lnTo>
                  <a:pt x="414845" y="134721"/>
                </a:lnTo>
                <a:lnTo>
                  <a:pt x="414845" y="57734"/>
                </a:lnTo>
                <a:lnTo>
                  <a:pt x="645795" y="57734"/>
                </a:lnTo>
                <a:lnTo>
                  <a:pt x="645795" y="19240"/>
                </a:lnTo>
                <a:lnTo>
                  <a:pt x="722795" y="19240"/>
                </a:lnTo>
                <a:lnTo>
                  <a:pt x="722795" y="57734"/>
                </a:lnTo>
                <a:lnTo>
                  <a:pt x="761288" y="57734"/>
                </a:lnTo>
                <a:lnTo>
                  <a:pt x="761288" y="96227"/>
                </a:lnTo>
                <a:lnTo>
                  <a:pt x="703541" y="96227"/>
                </a:lnTo>
                <a:lnTo>
                  <a:pt x="703541" y="173215"/>
                </a:lnTo>
                <a:lnTo>
                  <a:pt x="761288" y="173215"/>
                </a:lnTo>
                <a:lnTo>
                  <a:pt x="761288" y="269443"/>
                </a:lnTo>
                <a:lnTo>
                  <a:pt x="793686" y="269443"/>
                </a:lnTo>
                <a:lnTo>
                  <a:pt x="840955" y="279019"/>
                </a:lnTo>
                <a:lnTo>
                  <a:pt x="879602" y="305092"/>
                </a:lnTo>
                <a:lnTo>
                  <a:pt x="905687" y="343738"/>
                </a:lnTo>
                <a:lnTo>
                  <a:pt x="915263" y="391020"/>
                </a:lnTo>
                <a:lnTo>
                  <a:pt x="915263" y="323291"/>
                </a:lnTo>
                <a:lnTo>
                  <a:pt x="907300" y="307898"/>
                </a:lnTo>
                <a:lnTo>
                  <a:pt x="876795" y="277406"/>
                </a:lnTo>
                <a:lnTo>
                  <a:pt x="838149" y="257390"/>
                </a:lnTo>
                <a:lnTo>
                  <a:pt x="793686" y="250202"/>
                </a:lnTo>
                <a:lnTo>
                  <a:pt x="780529" y="250202"/>
                </a:lnTo>
                <a:lnTo>
                  <a:pt x="780529" y="153962"/>
                </a:lnTo>
                <a:lnTo>
                  <a:pt x="722795" y="153962"/>
                </a:lnTo>
                <a:lnTo>
                  <a:pt x="722795" y="115468"/>
                </a:lnTo>
                <a:lnTo>
                  <a:pt x="780529" y="115468"/>
                </a:lnTo>
                <a:lnTo>
                  <a:pt x="780529" y="38493"/>
                </a:lnTo>
                <a:lnTo>
                  <a:pt x="742035" y="38493"/>
                </a:lnTo>
                <a:lnTo>
                  <a:pt x="742035" y="19240"/>
                </a:lnTo>
                <a:lnTo>
                  <a:pt x="742035" y="0"/>
                </a:lnTo>
                <a:lnTo>
                  <a:pt x="626554" y="0"/>
                </a:lnTo>
                <a:lnTo>
                  <a:pt x="626554" y="38493"/>
                </a:lnTo>
                <a:lnTo>
                  <a:pt x="395605" y="38493"/>
                </a:lnTo>
                <a:lnTo>
                  <a:pt x="395605" y="153974"/>
                </a:lnTo>
                <a:lnTo>
                  <a:pt x="472592" y="153974"/>
                </a:lnTo>
                <a:lnTo>
                  <a:pt x="472592" y="134721"/>
                </a:lnTo>
                <a:lnTo>
                  <a:pt x="472592" y="115468"/>
                </a:lnTo>
                <a:lnTo>
                  <a:pt x="645795" y="115468"/>
                </a:lnTo>
                <a:lnTo>
                  <a:pt x="645795" y="153962"/>
                </a:lnTo>
                <a:lnTo>
                  <a:pt x="588060" y="153962"/>
                </a:lnTo>
                <a:lnTo>
                  <a:pt x="588060" y="250202"/>
                </a:lnTo>
                <a:lnTo>
                  <a:pt x="530326" y="250202"/>
                </a:lnTo>
                <a:lnTo>
                  <a:pt x="530326" y="327177"/>
                </a:lnTo>
                <a:lnTo>
                  <a:pt x="793686" y="327177"/>
                </a:lnTo>
                <a:lnTo>
                  <a:pt x="818502" y="332206"/>
                </a:lnTo>
                <a:lnTo>
                  <a:pt x="838796" y="345897"/>
                </a:lnTo>
                <a:lnTo>
                  <a:pt x="852487" y="366191"/>
                </a:lnTo>
                <a:lnTo>
                  <a:pt x="857516" y="391020"/>
                </a:lnTo>
                <a:lnTo>
                  <a:pt x="857516" y="846836"/>
                </a:lnTo>
                <a:lnTo>
                  <a:pt x="491832" y="846836"/>
                </a:lnTo>
                <a:lnTo>
                  <a:pt x="491832" y="750608"/>
                </a:lnTo>
                <a:lnTo>
                  <a:pt x="491832" y="731354"/>
                </a:lnTo>
                <a:lnTo>
                  <a:pt x="414845" y="731354"/>
                </a:lnTo>
                <a:lnTo>
                  <a:pt x="414845" y="923823"/>
                </a:lnTo>
                <a:lnTo>
                  <a:pt x="934504" y="923823"/>
                </a:lnTo>
                <a:lnTo>
                  <a:pt x="934504" y="904570"/>
                </a:lnTo>
                <a:lnTo>
                  <a:pt x="934504" y="3910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892" y="4424129"/>
            <a:ext cx="45005" cy="7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1523" y="4007475"/>
            <a:ext cx="102984" cy="102972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7"/>
          <p:cNvSpPr/>
          <p:nvPr/>
        </p:nvSpPr>
        <p:spPr>
          <a:xfrm>
            <a:off x="906873" y="1939665"/>
            <a:ext cx="5159045" cy="2201320"/>
          </a:xfrm>
          <a:custGeom>
            <a:rect b="b" l="l" r="r" t="t"/>
            <a:pathLst>
              <a:path extrusionOk="0" h="4838065" w="11338560">
                <a:moveTo>
                  <a:pt x="206375" y="4086656"/>
                </a:moveTo>
                <a:lnTo>
                  <a:pt x="174028" y="4086656"/>
                </a:lnTo>
                <a:lnTo>
                  <a:pt x="174028" y="4518304"/>
                </a:lnTo>
                <a:lnTo>
                  <a:pt x="206375" y="4518304"/>
                </a:lnTo>
                <a:lnTo>
                  <a:pt x="206375" y="4086656"/>
                </a:lnTo>
                <a:close/>
              </a:path>
              <a:path extrusionOk="0" h="4838065" w="11338560">
                <a:moveTo>
                  <a:pt x="842314" y="4493692"/>
                </a:moveTo>
                <a:lnTo>
                  <a:pt x="815733" y="4455592"/>
                </a:lnTo>
                <a:lnTo>
                  <a:pt x="810501" y="4452505"/>
                </a:lnTo>
                <a:lnTo>
                  <a:pt x="810501" y="4494962"/>
                </a:lnTo>
                <a:lnTo>
                  <a:pt x="809701" y="4498772"/>
                </a:lnTo>
                <a:lnTo>
                  <a:pt x="806411" y="4502582"/>
                </a:lnTo>
                <a:lnTo>
                  <a:pt x="800074" y="4503852"/>
                </a:lnTo>
                <a:lnTo>
                  <a:pt x="793508" y="4506392"/>
                </a:lnTo>
                <a:lnTo>
                  <a:pt x="778395" y="4506392"/>
                </a:lnTo>
                <a:lnTo>
                  <a:pt x="770318" y="4505122"/>
                </a:lnTo>
                <a:lnTo>
                  <a:pt x="768286" y="4505122"/>
                </a:lnTo>
                <a:lnTo>
                  <a:pt x="762152" y="4503852"/>
                </a:lnTo>
                <a:lnTo>
                  <a:pt x="757783" y="4502582"/>
                </a:lnTo>
                <a:lnTo>
                  <a:pt x="753783" y="4501312"/>
                </a:lnTo>
                <a:lnTo>
                  <a:pt x="755053" y="4498772"/>
                </a:lnTo>
                <a:lnTo>
                  <a:pt x="756297" y="4496232"/>
                </a:lnTo>
                <a:lnTo>
                  <a:pt x="757212" y="4493692"/>
                </a:lnTo>
                <a:lnTo>
                  <a:pt x="764895" y="4472102"/>
                </a:lnTo>
                <a:lnTo>
                  <a:pt x="770534" y="4472102"/>
                </a:lnTo>
                <a:lnTo>
                  <a:pt x="773785" y="4473372"/>
                </a:lnTo>
                <a:lnTo>
                  <a:pt x="782485" y="4475912"/>
                </a:lnTo>
                <a:lnTo>
                  <a:pt x="790536" y="4478452"/>
                </a:lnTo>
                <a:lnTo>
                  <a:pt x="797674" y="4482262"/>
                </a:lnTo>
                <a:lnTo>
                  <a:pt x="803643" y="4487342"/>
                </a:lnTo>
                <a:lnTo>
                  <a:pt x="808634" y="4491152"/>
                </a:lnTo>
                <a:lnTo>
                  <a:pt x="810501" y="4494962"/>
                </a:lnTo>
                <a:lnTo>
                  <a:pt x="810501" y="4452505"/>
                </a:lnTo>
                <a:lnTo>
                  <a:pt x="805002" y="4449242"/>
                </a:lnTo>
                <a:lnTo>
                  <a:pt x="793102" y="4445432"/>
                </a:lnTo>
                <a:lnTo>
                  <a:pt x="780326" y="4441622"/>
                </a:lnTo>
                <a:lnTo>
                  <a:pt x="775182" y="4440352"/>
                </a:lnTo>
                <a:lnTo>
                  <a:pt x="770140" y="4440352"/>
                </a:lnTo>
                <a:lnTo>
                  <a:pt x="765251" y="4439082"/>
                </a:lnTo>
                <a:lnTo>
                  <a:pt x="745604" y="4429976"/>
                </a:lnTo>
                <a:lnTo>
                  <a:pt x="745604" y="4533062"/>
                </a:lnTo>
                <a:lnTo>
                  <a:pt x="745604" y="4563542"/>
                </a:lnTo>
                <a:lnTo>
                  <a:pt x="745604" y="4595292"/>
                </a:lnTo>
                <a:lnTo>
                  <a:pt x="745604" y="4731182"/>
                </a:lnTo>
                <a:lnTo>
                  <a:pt x="739965" y="4733722"/>
                </a:lnTo>
                <a:lnTo>
                  <a:pt x="734796" y="4737532"/>
                </a:lnTo>
                <a:lnTo>
                  <a:pt x="730377" y="4741342"/>
                </a:lnTo>
                <a:lnTo>
                  <a:pt x="677443" y="4741342"/>
                </a:lnTo>
                <a:lnTo>
                  <a:pt x="685774" y="4722292"/>
                </a:lnTo>
                <a:lnTo>
                  <a:pt x="691934" y="4703242"/>
                </a:lnTo>
                <a:lnTo>
                  <a:pt x="695769" y="4681652"/>
                </a:lnTo>
                <a:lnTo>
                  <a:pt x="697077" y="4660062"/>
                </a:lnTo>
                <a:lnTo>
                  <a:pt x="696252" y="4643552"/>
                </a:lnTo>
                <a:lnTo>
                  <a:pt x="693851" y="4627042"/>
                </a:lnTo>
                <a:lnTo>
                  <a:pt x="689978" y="4611802"/>
                </a:lnTo>
                <a:lnTo>
                  <a:pt x="684720" y="4595292"/>
                </a:lnTo>
                <a:lnTo>
                  <a:pt x="745604" y="4595292"/>
                </a:lnTo>
                <a:lnTo>
                  <a:pt x="745604" y="4563542"/>
                </a:lnTo>
                <a:lnTo>
                  <a:pt x="668096" y="4563542"/>
                </a:lnTo>
                <a:lnTo>
                  <a:pt x="664730" y="4558766"/>
                </a:lnTo>
                <a:lnTo>
                  <a:pt x="664730" y="4660062"/>
                </a:lnTo>
                <a:lnTo>
                  <a:pt x="663079" y="4682922"/>
                </a:lnTo>
                <a:lnTo>
                  <a:pt x="650519" y="4723562"/>
                </a:lnTo>
                <a:lnTo>
                  <a:pt x="629005" y="4755312"/>
                </a:lnTo>
                <a:lnTo>
                  <a:pt x="622808" y="4762932"/>
                </a:lnTo>
                <a:lnTo>
                  <a:pt x="572020" y="4795952"/>
                </a:lnTo>
                <a:lnTo>
                  <a:pt x="519176" y="4806112"/>
                </a:lnTo>
                <a:lnTo>
                  <a:pt x="473214" y="4798492"/>
                </a:lnTo>
                <a:lnTo>
                  <a:pt x="433273" y="4778172"/>
                </a:lnTo>
                <a:lnTo>
                  <a:pt x="401739" y="4746422"/>
                </a:lnTo>
                <a:lnTo>
                  <a:pt x="381050" y="4707052"/>
                </a:lnTo>
                <a:lnTo>
                  <a:pt x="373621" y="4660062"/>
                </a:lnTo>
                <a:lnTo>
                  <a:pt x="377456" y="4627042"/>
                </a:lnTo>
                <a:lnTo>
                  <a:pt x="405472" y="4569892"/>
                </a:lnTo>
                <a:lnTo>
                  <a:pt x="434708" y="4541952"/>
                </a:lnTo>
                <a:lnTo>
                  <a:pt x="470662" y="4522902"/>
                </a:lnTo>
                <a:lnTo>
                  <a:pt x="508317" y="4515282"/>
                </a:lnTo>
                <a:lnTo>
                  <a:pt x="530034" y="4515282"/>
                </a:lnTo>
                <a:lnTo>
                  <a:pt x="567601" y="4522902"/>
                </a:lnTo>
                <a:lnTo>
                  <a:pt x="610463" y="4547032"/>
                </a:lnTo>
                <a:lnTo>
                  <a:pt x="629069" y="4566082"/>
                </a:lnTo>
                <a:lnTo>
                  <a:pt x="630783" y="4567352"/>
                </a:lnTo>
                <a:lnTo>
                  <a:pt x="655878" y="4610532"/>
                </a:lnTo>
                <a:lnTo>
                  <a:pt x="664730" y="4660062"/>
                </a:lnTo>
                <a:lnTo>
                  <a:pt x="664730" y="4558766"/>
                </a:lnTo>
                <a:lnTo>
                  <a:pt x="663625" y="4557192"/>
                </a:lnTo>
                <a:lnTo>
                  <a:pt x="658863" y="4550842"/>
                </a:lnTo>
                <a:lnTo>
                  <a:pt x="653834" y="4544492"/>
                </a:lnTo>
                <a:lnTo>
                  <a:pt x="648563" y="4539412"/>
                </a:lnTo>
                <a:lnTo>
                  <a:pt x="643458" y="4533062"/>
                </a:lnTo>
                <a:lnTo>
                  <a:pt x="638136" y="4527982"/>
                </a:lnTo>
                <a:lnTo>
                  <a:pt x="628789" y="4520362"/>
                </a:lnTo>
                <a:lnTo>
                  <a:pt x="621144" y="4515282"/>
                </a:lnTo>
                <a:lnTo>
                  <a:pt x="677062" y="4515282"/>
                </a:lnTo>
                <a:lnTo>
                  <a:pt x="697712" y="4524172"/>
                </a:lnTo>
                <a:lnTo>
                  <a:pt x="704634" y="4525442"/>
                </a:lnTo>
                <a:lnTo>
                  <a:pt x="721715" y="4525442"/>
                </a:lnTo>
                <a:lnTo>
                  <a:pt x="726643" y="4522902"/>
                </a:lnTo>
                <a:lnTo>
                  <a:pt x="732332" y="4526712"/>
                </a:lnTo>
                <a:lnTo>
                  <a:pt x="738568" y="4530522"/>
                </a:lnTo>
                <a:lnTo>
                  <a:pt x="745604" y="4533062"/>
                </a:lnTo>
                <a:lnTo>
                  <a:pt x="745604" y="4429976"/>
                </a:lnTo>
                <a:lnTo>
                  <a:pt x="734606" y="4424883"/>
                </a:lnTo>
                <a:lnTo>
                  <a:pt x="734606" y="4460672"/>
                </a:lnTo>
                <a:lnTo>
                  <a:pt x="725195" y="4487342"/>
                </a:lnTo>
                <a:lnTo>
                  <a:pt x="722020" y="4491152"/>
                </a:lnTo>
                <a:lnTo>
                  <a:pt x="713536" y="4493692"/>
                </a:lnTo>
                <a:lnTo>
                  <a:pt x="708939" y="4493692"/>
                </a:lnTo>
                <a:lnTo>
                  <a:pt x="685977" y="4483532"/>
                </a:lnTo>
                <a:lnTo>
                  <a:pt x="648677" y="4467022"/>
                </a:lnTo>
                <a:lnTo>
                  <a:pt x="619925" y="4440352"/>
                </a:lnTo>
                <a:lnTo>
                  <a:pt x="578167" y="4323512"/>
                </a:lnTo>
                <a:lnTo>
                  <a:pt x="547687" y="4333672"/>
                </a:lnTo>
                <a:lnTo>
                  <a:pt x="589953" y="4453052"/>
                </a:lnTo>
                <a:lnTo>
                  <a:pt x="612952" y="4482262"/>
                </a:lnTo>
                <a:lnTo>
                  <a:pt x="513715" y="4482262"/>
                </a:lnTo>
                <a:lnTo>
                  <a:pt x="508342" y="4483532"/>
                </a:lnTo>
                <a:lnTo>
                  <a:pt x="502996" y="4483532"/>
                </a:lnTo>
                <a:lnTo>
                  <a:pt x="502996" y="4320972"/>
                </a:lnTo>
                <a:lnTo>
                  <a:pt x="505548" y="4308272"/>
                </a:lnTo>
                <a:lnTo>
                  <a:pt x="512495" y="4298112"/>
                </a:lnTo>
                <a:lnTo>
                  <a:pt x="522770" y="4291762"/>
                </a:lnTo>
                <a:lnTo>
                  <a:pt x="535343" y="4289222"/>
                </a:lnTo>
                <a:lnTo>
                  <a:pt x="604202" y="4289222"/>
                </a:lnTo>
                <a:lnTo>
                  <a:pt x="609473" y="4290492"/>
                </a:lnTo>
                <a:lnTo>
                  <a:pt x="613791" y="4295572"/>
                </a:lnTo>
                <a:lnTo>
                  <a:pt x="659828" y="4426382"/>
                </a:lnTo>
                <a:lnTo>
                  <a:pt x="734606" y="4460672"/>
                </a:lnTo>
                <a:lnTo>
                  <a:pt x="734606" y="4424883"/>
                </a:lnTo>
                <a:lnTo>
                  <a:pt x="685825" y="4402252"/>
                </a:lnTo>
                <a:lnTo>
                  <a:pt x="654748" y="4314622"/>
                </a:lnTo>
                <a:lnTo>
                  <a:pt x="653592" y="4303192"/>
                </a:lnTo>
                <a:lnTo>
                  <a:pt x="650519" y="4293032"/>
                </a:lnTo>
                <a:lnTo>
                  <a:pt x="648665" y="4289222"/>
                </a:lnTo>
                <a:lnTo>
                  <a:pt x="645579" y="4282872"/>
                </a:lnTo>
                <a:lnTo>
                  <a:pt x="638822" y="4273982"/>
                </a:lnTo>
                <a:lnTo>
                  <a:pt x="633653" y="4268902"/>
                </a:lnTo>
                <a:lnTo>
                  <a:pt x="627583" y="4263822"/>
                </a:lnTo>
                <a:lnTo>
                  <a:pt x="621017" y="4261282"/>
                </a:lnTo>
                <a:lnTo>
                  <a:pt x="624395" y="4256202"/>
                </a:lnTo>
                <a:lnTo>
                  <a:pt x="628624" y="4249852"/>
                </a:lnTo>
                <a:lnTo>
                  <a:pt x="634390" y="4237152"/>
                </a:lnTo>
                <a:lnTo>
                  <a:pt x="638048" y="4223182"/>
                </a:lnTo>
                <a:lnTo>
                  <a:pt x="639318" y="4207941"/>
                </a:lnTo>
                <a:lnTo>
                  <a:pt x="633691" y="4176191"/>
                </a:lnTo>
                <a:lnTo>
                  <a:pt x="623697" y="4159681"/>
                </a:lnTo>
                <a:lnTo>
                  <a:pt x="618324" y="4150791"/>
                </a:lnTo>
                <a:lnTo>
                  <a:pt x="606983" y="4141940"/>
                </a:lnTo>
                <a:lnTo>
                  <a:pt x="606983" y="4207941"/>
                </a:lnTo>
                <a:lnTo>
                  <a:pt x="603885" y="4226992"/>
                </a:lnTo>
                <a:lnTo>
                  <a:pt x="595464" y="4242232"/>
                </a:lnTo>
                <a:lnTo>
                  <a:pt x="582968" y="4252392"/>
                </a:lnTo>
                <a:lnTo>
                  <a:pt x="567702" y="4256202"/>
                </a:lnTo>
                <a:lnTo>
                  <a:pt x="552424" y="4252392"/>
                </a:lnTo>
                <a:lnTo>
                  <a:pt x="539940" y="4242232"/>
                </a:lnTo>
                <a:lnTo>
                  <a:pt x="531507" y="4226992"/>
                </a:lnTo>
                <a:lnTo>
                  <a:pt x="528408" y="4207941"/>
                </a:lnTo>
                <a:lnTo>
                  <a:pt x="531507" y="4188891"/>
                </a:lnTo>
                <a:lnTo>
                  <a:pt x="539940" y="4173651"/>
                </a:lnTo>
                <a:lnTo>
                  <a:pt x="552424" y="4163491"/>
                </a:lnTo>
                <a:lnTo>
                  <a:pt x="567702" y="4159681"/>
                </a:lnTo>
                <a:lnTo>
                  <a:pt x="582968" y="4163491"/>
                </a:lnTo>
                <a:lnTo>
                  <a:pt x="595464" y="4173651"/>
                </a:lnTo>
                <a:lnTo>
                  <a:pt x="603885" y="4188891"/>
                </a:lnTo>
                <a:lnTo>
                  <a:pt x="606983" y="4207941"/>
                </a:lnTo>
                <a:lnTo>
                  <a:pt x="606983" y="4141940"/>
                </a:lnTo>
                <a:lnTo>
                  <a:pt x="595553" y="4133011"/>
                </a:lnTo>
                <a:lnTo>
                  <a:pt x="567702" y="4126661"/>
                </a:lnTo>
                <a:lnTo>
                  <a:pt x="539838" y="4133011"/>
                </a:lnTo>
                <a:lnTo>
                  <a:pt x="517067" y="4150791"/>
                </a:lnTo>
                <a:lnTo>
                  <a:pt x="501713" y="4176191"/>
                </a:lnTo>
                <a:lnTo>
                  <a:pt x="496074" y="4207941"/>
                </a:lnTo>
                <a:lnTo>
                  <a:pt x="497293" y="4221912"/>
                </a:lnTo>
                <a:lnTo>
                  <a:pt x="500811" y="4235882"/>
                </a:lnTo>
                <a:lnTo>
                  <a:pt x="506361" y="4248582"/>
                </a:lnTo>
                <a:lnTo>
                  <a:pt x="513689" y="4260012"/>
                </a:lnTo>
                <a:lnTo>
                  <a:pt x="496417" y="4270172"/>
                </a:lnTo>
                <a:lnTo>
                  <a:pt x="482803" y="4282872"/>
                </a:lnTo>
                <a:lnTo>
                  <a:pt x="473862" y="4300652"/>
                </a:lnTo>
                <a:lnTo>
                  <a:pt x="470662" y="4320972"/>
                </a:lnTo>
                <a:lnTo>
                  <a:pt x="470662" y="4489882"/>
                </a:lnTo>
                <a:lnTo>
                  <a:pt x="454101" y="4494962"/>
                </a:lnTo>
                <a:lnTo>
                  <a:pt x="446100" y="4498772"/>
                </a:lnTo>
                <a:lnTo>
                  <a:pt x="438315" y="4502582"/>
                </a:lnTo>
                <a:lnTo>
                  <a:pt x="438315" y="4434002"/>
                </a:lnTo>
                <a:lnTo>
                  <a:pt x="435000" y="4417492"/>
                </a:lnTo>
                <a:lnTo>
                  <a:pt x="434492" y="4414952"/>
                </a:lnTo>
                <a:lnTo>
                  <a:pt x="424078" y="4399712"/>
                </a:lnTo>
                <a:lnTo>
                  <a:pt x="408660" y="4389552"/>
                </a:lnTo>
                <a:lnTo>
                  <a:pt x="389788" y="4385742"/>
                </a:lnTo>
                <a:lnTo>
                  <a:pt x="384289" y="4385742"/>
                </a:lnTo>
                <a:lnTo>
                  <a:pt x="384289" y="4364152"/>
                </a:lnTo>
                <a:lnTo>
                  <a:pt x="384289" y="4331132"/>
                </a:lnTo>
                <a:lnTo>
                  <a:pt x="384289" y="4329862"/>
                </a:lnTo>
                <a:lnTo>
                  <a:pt x="366674" y="4149521"/>
                </a:lnTo>
                <a:lnTo>
                  <a:pt x="361632" y="4110151"/>
                </a:lnTo>
                <a:lnTo>
                  <a:pt x="352018" y="4091902"/>
                </a:lnTo>
                <a:lnTo>
                  <a:pt x="352018" y="4331132"/>
                </a:lnTo>
                <a:lnTo>
                  <a:pt x="351942" y="4364152"/>
                </a:lnTo>
                <a:lnTo>
                  <a:pt x="351942" y="4408602"/>
                </a:lnTo>
                <a:lnTo>
                  <a:pt x="347395" y="4414952"/>
                </a:lnTo>
                <a:lnTo>
                  <a:pt x="338531" y="4418762"/>
                </a:lnTo>
                <a:lnTo>
                  <a:pt x="335902" y="4420032"/>
                </a:lnTo>
                <a:lnTo>
                  <a:pt x="330187" y="4420032"/>
                </a:lnTo>
                <a:lnTo>
                  <a:pt x="327558" y="4418762"/>
                </a:lnTo>
                <a:lnTo>
                  <a:pt x="318706" y="4414952"/>
                </a:lnTo>
                <a:lnTo>
                  <a:pt x="314185" y="4408602"/>
                </a:lnTo>
                <a:lnTo>
                  <a:pt x="314134" y="4364152"/>
                </a:lnTo>
                <a:lnTo>
                  <a:pt x="351942" y="4364152"/>
                </a:lnTo>
                <a:lnTo>
                  <a:pt x="351942" y="4331132"/>
                </a:lnTo>
                <a:lnTo>
                  <a:pt x="312737" y="4331132"/>
                </a:lnTo>
                <a:lnTo>
                  <a:pt x="296405" y="4153331"/>
                </a:lnTo>
                <a:lnTo>
                  <a:pt x="264160" y="4155871"/>
                </a:lnTo>
                <a:lnTo>
                  <a:pt x="281584" y="4399712"/>
                </a:lnTo>
                <a:lnTo>
                  <a:pt x="281597" y="4425112"/>
                </a:lnTo>
                <a:lnTo>
                  <a:pt x="280974" y="4599102"/>
                </a:lnTo>
                <a:lnTo>
                  <a:pt x="262585" y="4599102"/>
                </a:lnTo>
                <a:lnTo>
                  <a:pt x="262585" y="4630852"/>
                </a:lnTo>
                <a:lnTo>
                  <a:pt x="240626" y="4806112"/>
                </a:lnTo>
                <a:lnTo>
                  <a:pt x="206387" y="4806112"/>
                </a:lnTo>
                <a:lnTo>
                  <a:pt x="206387" y="4630852"/>
                </a:lnTo>
                <a:lnTo>
                  <a:pt x="262585" y="4630852"/>
                </a:lnTo>
                <a:lnTo>
                  <a:pt x="262585" y="4599102"/>
                </a:lnTo>
                <a:lnTo>
                  <a:pt x="174040" y="4599102"/>
                </a:lnTo>
                <a:lnTo>
                  <a:pt x="174040" y="4630852"/>
                </a:lnTo>
                <a:lnTo>
                  <a:pt x="174040" y="4806112"/>
                </a:lnTo>
                <a:lnTo>
                  <a:pt x="139903" y="4806112"/>
                </a:lnTo>
                <a:lnTo>
                  <a:pt x="119278" y="4630852"/>
                </a:lnTo>
                <a:lnTo>
                  <a:pt x="174040" y="4630852"/>
                </a:lnTo>
                <a:lnTo>
                  <a:pt x="174040" y="4599102"/>
                </a:lnTo>
                <a:lnTo>
                  <a:pt x="101257" y="4599102"/>
                </a:lnTo>
                <a:lnTo>
                  <a:pt x="102666" y="4447972"/>
                </a:lnTo>
                <a:lnTo>
                  <a:pt x="102933" y="4418762"/>
                </a:lnTo>
                <a:lnTo>
                  <a:pt x="103098" y="4399712"/>
                </a:lnTo>
                <a:lnTo>
                  <a:pt x="120586" y="4154601"/>
                </a:lnTo>
                <a:lnTo>
                  <a:pt x="88341" y="4152061"/>
                </a:lnTo>
                <a:lnTo>
                  <a:pt x="72148" y="4331132"/>
                </a:lnTo>
                <a:lnTo>
                  <a:pt x="70751" y="4331132"/>
                </a:lnTo>
                <a:lnTo>
                  <a:pt x="70751" y="4364152"/>
                </a:lnTo>
                <a:lnTo>
                  <a:pt x="70751" y="4399712"/>
                </a:lnTo>
                <a:lnTo>
                  <a:pt x="69329" y="4407332"/>
                </a:lnTo>
                <a:lnTo>
                  <a:pt x="65430" y="4413682"/>
                </a:lnTo>
                <a:lnTo>
                  <a:pt x="59664" y="4417492"/>
                </a:lnTo>
                <a:lnTo>
                  <a:pt x="52603" y="4418762"/>
                </a:lnTo>
                <a:lnTo>
                  <a:pt x="46888" y="4418762"/>
                </a:lnTo>
                <a:lnTo>
                  <a:pt x="43040" y="4417492"/>
                </a:lnTo>
                <a:lnTo>
                  <a:pt x="39509" y="4413682"/>
                </a:lnTo>
                <a:lnTo>
                  <a:pt x="35864" y="4411142"/>
                </a:lnTo>
                <a:lnTo>
                  <a:pt x="33870" y="4406062"/>
                </a:lnTo>
                <a:lnTo>
                  <a:pt x="33870" y="4364152"/>
                </a:lnTo>
                <a:lnTo>
                  <a:pt x="70751" y="4364152"/>
                </a:lnTo>
                <a:lnTo>
                  <a:pt x="70751" y="4331132"/>
                </a:lnTo>
                <a:lnTo>
                  <a:pt x="35369" y="4331132"/>
                </a:lnTo>
                <a:lnTo>
                  <a:pt x="51308" y="4154601"/>
                </a:lnTo>
                <a:lnTo>
                  <a:pt x="52933" y="4130471"/>
                </a:lnTo>
                <a:lnTo>
                  <a:pt x="58610" y="4111421"/>
                </a:lnTo>
                <a:lnTo>
                  <a:pt x="69621" y="4097451"/>
                </a:lnTo>
                <a:lnTo>
                  <a:pt x="87287" y="4084751"/>
                </a:lnTo>
                <a:lnTo>
                  <a:pt x="92202" y="4080941"/>
                </a:lnTo>
                <a:lnTo>
                  <a:pt x="97828" y="4078401"/>
                </a:lnTo>
                <a:lnTo>
                  <a:pt x="107810" y="4074591"/>
                </a:lnTo>
                <a:lnTo>
                  <a:pt x="111353" y="4072051"/>
                </a:lnTo>
                <a:lnTo>
                  <a:pt x="115582" y="4070781"/>
                </a:lnTo>
                <a:lnTo>
                  <a:pt x="158610" y="4053001"/>
                </a:lnTo>
                <a:lnTo>
                  <a:pt x="163017" y="4054271"/>
                </a:lnTo>
                <a:lnTo>
                  <a:pt x="167678" y="4056811"/>
                </a:lnTo>
                <a:lnTo>
                  <a:pt x="177863" y="4059351"/>
                </a:lnTo>
                <a:lnTo>
                  <a:pt x="183502" y="4059351"/>
                </a:lnTo>
                <a:lnTo>
                  <a:pt x="190347" y="4060621"/>
                </a:lnTo>
                <a:lnTo>
                  <a:pt x="192366" y="4060621"/>
                </a:lnTo>
                <a:lnTo>
                  <a:pt x="210362" y="4058081"/>
                </a:lnTo>
                <a:lnTo>
                  <a:pt x="218909" y="4055541"/>
                </a:lnTo>
                <a:lnTo>
                  <a:pt x="224358" y="4053001"/>
                </a:lnTo>
                <a:lnTo>
                  <a:pt x="227088" y="4051731"/>
                </a:lnTo>
                <a:lnTo>
                  <a:pt x="270738" y="4070781"/>
                </a:lnTo>
                <a:lnTo>
                  <a:pt x="322199" y="4102531"/>
                </a:lnTo>
                <a:lnTo>
                  <a:pt x="334899" y="4155871"/>
                </a:lnTo>
                <a:lnTo>
                  <a:pt x="352018" y="4331132"/>
                </a:lnTo>
                <a:lnTo>
                  <a:pt x="352018" y="4091902"/>
                </a:lnTo>
                <a:lnTo>
                  <a:pt x="346252" y="4080941"/>
                </a:lnTo>
                <a:lnTo>
                  <a:pt x="320268" y="4059351"/>
                </a:lnTo>
                <a:lnTo>
                  <a:pt x="304482" y="4051731"/>
                </a:lnTo>
                <a:lnTo>
                  <a:pt x="288696" y="4044111"/>
                </a:lnTo>
                <a:lnTo>
                  <a:pt x="283438" y="4041571"/>
                </a:lnTo>
                <a:lnTo>
                  <a:pt x="255714" y="4028871"/>
                </a:lnTo>
                <a:lnTo>
                  <a:pt x="256641" y="4027601"/>
                </a:lnTo>
                <a:lnTo>
                  <a:pt x="264121" y="4017441"/>
                </a:lnTo>
                <a:lnTo>
                  <a:pt x="270725" y="4003471"/>
                </a:lnTo>
                <a:lnTo>
                  <a:pt x="275386" y="3989501"/>
                </a:lnTo>
                <a:lnTo>
                  <a:pt x="277952" y="3974261"/>
                </a:lnTo>
                <a:lnTo>
                  <a:pt x="279476" y="3974261"/>
                </a:lnTo>
                <a:lnTo>
                  <a:pt x="278803" y="3964101"/>
                </a:lnTo>
                <a:lnTo>
                  <a:pt x="278841" y="3962831"/>
                </a:lnTo>
                <a:lnTo>
                  <a:pt x="278650" y="3960291"/>
                </a:lnTo>
                <a:lnTo>
                  <a:pt x="278409" y="3959021"/>
                </a:lnTo>
                <a:lnTo>
                  <a:pt x="277253" y="3941241"/>
                </a:lnTo>
                <a:lnTo>
                  <a:pt x="275882" y="3941241"/>
                </a:lnTo>
                <a:lnTo>
                  <a:pt x="264693" y="3912031"/>
                </a:lnTo>
                <a:lnTo>
                  <a:pt x="255320" y="3900601"/>
                </a:lnTo>
                <a:lnTo>
                  <a:pt x="245960" y="3889171"/>
                </a:lnTo>
                <a:lnTo>
                  <a:pt x="245872" y="3974261"/>
                </a:lnTo>
                <a:lnTo>
                  <a:pt x="243116" y="3986961"/>
                </a:lnTo>
                <a:lnTo>
                  <a:pt x="218694" y="4019981"/>
                </a:lnTo>
                <a:lnTo>
                  <a:pt x="206209" y="4025061"/>
                </a:lnTo>
                <a:lnTo>
                  <a:pt x="203187" y="4026331"/>
                </a:lnTo>
                <a:lnTo>
                  <a:pt x="200075" y="4027601"/>
                </a:lnTo>
                <a:lnTo>
                  <a:pt x="184442" y="4027601"/>
                </a:lnTo>
                <a:lnTo>
                  <a:pt x="180441" y="4026331"/>
                </a:lnTo>
                <a:lnTo>
                  <a:pt x="180263" y="4026331"/>
                </a:lnTo>
                <a:lnTo>
                  <a:pt x="174142" y="4025061"/>
                </a:lnTo>
                <a:lnTo>
                  <a:pt x="168579" y="4021251"/>
                </a:lnTo>
                <a:lnTo>
                  <a:pt x="162890" y="4017441"/>
                </a:lnTo>
                <a:lnTo>
                  <a:pt x="162255" y="4017441"/>
                </a:lnTo>
                <a:lnTo>
                  <a:pt x="161594" y="4016171"/>
                </a:lnTo>
                <a:lnTo>
                  <a:pt x="153352" y="4008551"/>
                </a:lnTo>
                <a:lnTo>
                  <a:pt x="146634" y="3998391"/>
                </a:lnTo>
                <a:lnTo>
                  <a:pt x="141719" y="3986961"/>
                </a:lnTo>
                <a:lnTo>
                  <a:pt x="140017" y="3979341"/>
                </a:lnTo>
                <a:lnTo>
                  <a:pt x="138874" y="3974261"/>
                </a:lnTo>
                <a:lnTo>
                  <a:pt x="245872" y="3974261"/>
                </a:lnTo>
                <a:lnTo>
                  <a:pt x="245872" y="3889121"/>
                </a:lnTo>
                <a:lnTo>
                  <a:pt x="242608" y="3887101"/>
                </a:lnTo>
                <a:lnTo>
                  <a:pt x="242608" y="3941241"/>
                </a:lnTo>
                <a:lnTo>
                  <a:pt x="142138" y="3941241"/>
                </a:lnTo>
                <a:lnTo>
                  <a:pt x="143230" y="3938701"/>
                </a:lnTo>
                <a:lnTo>
                  <a:pt x="144589" y="3934891"/>
                </a:lnTo>
                <a:lnTo>
                  <a:pt x="146113" y="3932351"/>
                </a:lnTo>
                <a:lnTo>
                  <a:pt x="154584" y="3919651"/>
                </a:lnTo>
                <a:lnTo>
                  <a:pt x="165481" y="3909491"/>
                </a:lnTo>
                <a:lnTo>
                  <a:pt x="178257" y="3903141"/>
                </a:lnTo>
                <a:lnTo>
                  <a:pt x="192366" y="3900601"/>
                </a:lnTo>
                <a:lnTo>
                  <a:pt x="208648" y="3903141"/>
                </a:lnTo>
                <a:lnTo>
                  <a:pt x="223037" y="3912031"/>
                </a:lnTo>
                <a:lnTo>
                  <a:pt x="234645" y="3924731"/>
                </a:lnTo>
                <a:lnTo>
                  <a:pt x="242608" y="3941241"/>
                </a:lnTo>
                <a:lnTo>
                  <a:pt x="242608" y="3887101"/>
                </a:lnTo>
                <a:lnTo>
                  <a:pt x="221297" y="3873931"/>
                </a:lnTo>
                <a:lnTo>
                  <a:pt x="192366" y="3867581"/>
                </a:lnTo>
                <a:lnTo>
                  <a:pt x="165722" y="3872661"/>
                </a:lnTo>
                <a:lnTo>
                  <a:pt x="142582" y="3885361"/>
                </a:lnTo>
                <a:lnTo>
                  <a:pt x="129540" y="3899776"/>
                </a:lnTo>
                <a:lnTo>
                  <a:pt x="129540" y="4030141"/>
                </a:lnTo>
                <a:lnTo>
                  <a:pt x="103124" y="4041571"/>
                </a:lnTo>
                <a:lnTo>
                  <a:pt x="100266" y="4041571"/>
                </a:lnTo>
                <a:lnTo>
                  <a:pt x="97993" y="4042841"/>
                </a:lnTo>
                <a:lnTo>
                  <a:pt x="95313" y="4044111"/>
                </a:lnTo>
                <a:lnTo>
                  <a:pt x="93129" y="4040301"/>
                </a:lnTo>
                <a:lnTo>
                  <a:pt x="91808" y="4033951"/>
                </a:lnTo>
                <a:lnTo>
                  <a:pt x="91808" y="4028871"/>
                </a:lnTo>
                <a:lnTo>
                  <a:pt x="93027" y="4017441"/>
                </a:lnTo>
                <a:lnTo>
                  <a:pt x="96354" y="4004741"/>
                </a:lnTo>
                <a:lnTo>
                  <a:pt x="101282" y="3992041"/>
                </a:lnTo>
                <a:lnTo>
                  <a:pt x="107315" y="3979341"/>
                </a:lnTo>
                <a:lnTo>
                  <a:pt x="110375" y="3993311"/>
                </a:lnTo>
                <a:lnTo>
                  <a:pt x="115189" y="4007281"/>
                </a:lnTo>
                <a:lnTo>
                  <a:pt x="121615" y="4018711"/>
                </a:lnTo>
                <a:lnTo>
                  <a:pt x="129540" y="4030141"/>
                </a:lnTo>
                <a:lnTo>
                  <a:pt x="129540" y="3899776"/>
                </a:lnTo>
                <a:lnTo>
                  <a:pt x="124193" y="3905681"/>
                </a:lnTo>
                <a:lnTo>
                  <a:pt x="111772" y="3931081"/>
                </a:lnTo>
                <a:lnTo>
                  <a:pt x="89941" y="3948861"/>
                </a:lnTo>
                <a:lnTo>
                  <a:pt x="73482" y="3974261"/>
                </a:lnTo>
                <a:lnTo>
                  <a:pt x="63080" y="4003471"/>
                </a:lnTo>
                <a:lnTo>
                  <a:pt x="59651" y="4027601"/>
                </a:lnTo>
                <a:lnTo>
                  <a:pt x="59550" y="4030141"/>
                </a:lnTo>
                <a:lnTo>
                  <a:pt x="59956" y="4036491"/>
                </a:lnTo>
                <a:lnTo>
                  <a:pt x="61379" y="4044111"/>
                </a:lnTo>
                <a:lnTo>
                  <a:pt x="63639" y="4051731"/>
                </a:lnTo>
                <a:lnTo>
                  <a:pt x="66649" y="4059351"/>
                </a:lnTo>
                <a:lnTo>
                  <a:pt x="44246" y="4077131"/>
                </a:lnTo>
                <a:lnTo>
                  <a:pt x="29540" y="4097451"/>
                </a:lnTo>
                <a:lnTo>
                  <a:pt x="21488" y="4121581"/>
                </a:lnTo>
                <a:lnTo>
                  <a:pt x="18681" y="4155871"/>
                </a:lnTo>
                <a:lnTo>
                  <a:pt x="2908" y="4331132"/>
                </a:lnTo>
                <a:lnTo>
                  <a:pt x="1511" y="4331132"/>
                </a:lnTo>
                <a:lnTo>
                  <a:pt x="1511" y="4346372"/>
                </a:lnTo>
                <a:lnTo>
                  <a:pt x="0" y="4364152"/>
                </a:lnTo>
                <a:lnTo>
                  <a:pt x="1511" y="4364152"/>
                </a:lnTo>
                <a:lnTo>
                  <a:pt x="1638" y="4402252"/>
                </a:lnTo>
                <a:lnTo>
                  <a:pt x="2514" y="4411142"/>
                </a:lnTo>
                <a:lnTo>
                  <a:pt x="24523" y="4442892"/>
                </a:lnTo>
                <a:lnTo>
                  <a:pt x="52285" y="4451782"/>
                </a:lnTo>
                <a:lnTo>
                  <a:pt x="59194" y="4451782"/>
                </a:lnTo>
                <a:lnTo>
                  <a:pt x="64947" y="4450512"/>
                </a:lnTo>
                <a:lnTo>
                  <a:pt x="70332" y="4447972"/>
                </a:lnTo>
                <a:lnTo>
                  <a:pt x="68592" y="4630852"/>
                </a:lnTo>
                <a:lnTo>
                  <a:pt x="86715" y="4630852"/>
                </a:lnTo>
                <a:lnTo>
                  <a:pt x="111125" y="4837862"/>
                </a:lnTo>
                <a:lnTo>
                  <a:pt x="269176" y="4837862"/>
                </a:lnTo>
                <a:lnTo>
                  <a:pt x="273164" y="4806112"/>
                </a:lnTo>
                <a:lnTo>
                  <a:pt x="295173" y="4630852"/>
                </a:lnTo>
                <a:lnTo>
                  <a:pt x="313207" y="4630852"/>
                </a:lnTo>
                <a:lnTo>
                  <a:pt x="313309" y="4599102"/>
                </a:lnTo>
                <a:lnTo>
                  <a:pt x="313817" y="4447972"/>
                </a:lnTo>
                <a:lnTo>
                  <a:pt x="319760" y="4450512"/>
                </a:lnTo>
                <a:lnTo>
                  <a:pt x="326237" y="4451782"/>
                </a:lnTo>
                <a:lnTo>
                  <a:pt x="333044" y="4451782"/>
                </a:lnTo>
                <a:lnTo>
                  <a:pt x="348907" y="4449242"/>
                </a:lnTo>
                <a:lnTo>
                  <a:pt x="351675" y="4447972"/>
                </a:lnTo>
                <a:lnTo>
                  <a:pt x="362724" y="4442892"/>
                </a:lnTo>
                <a:lnTo>
                  <a:pt x="373697" y="4431462"/>
                </a:lnTo>
                <a:lnTo>
                  <a:pt x="379742" y="4420032"/>
                </a:lnTo>
                <a:lnTo>
                  <a:pt x="381088" y="4417492"/>
                </a:lnTo>
                <a:lnTo>
                  <a:pt x="398716" y="4417492"/>
                </a:lnTo>
                <a:lnTo>
                  <a:pt x="405955" y="4425112"/>
                </a:lnTo>
                <a:lnTo>
                  <a:pt x="405955" y="4522902"/>
                </a:lnTo>
                <a:lnTo>
                  <a:pt x="379196" y="4550842"/>
                </a:lnTo>
                <a:lnTo>
                  <a:pt x="358813" y="4583862"/>
                </a:lnTo>
                <a:lnTo>
                  <a:pt x="345833" y="4620692"/>
                </a:lnTo>
                <a:lnTo>
                  <a:pt x="341274" y="4660062"/>
                </a:lnTo>
                <a:lnTo>
                  <a:pt x="347649" y="4708322"/>
                </a:lnTo>
                <a:lnTo>
                  <a:pt x="365607" y="4750232"/>
                </a:lnTo>
                <a:lnTo>
                  <a:pt x="393446" y="4785792"/>
                </a:lnTo>
                <a:lnTo>
                  <a:pt x="429463" y="4813732"/>
                </a:lnTo>
                <a:lnTo>
                  <a:pt x="471944" y="4831512"/>
                </a:lnTo>
                <a:lnTo>
                  <a:pt x="519176" y="4837862"/>
                </a:lnTo>
                <a:lnTo>
                  <a:pt x="559269" y="4834052"/>
                </a:lnTo>
                <a:lnTo>
                  <a:pt x="596163" y="4821352"/>
                </a:lnTo>
                <a:lnTo>
                  <a:pt x="620687" y="4806112"/>
                </a:lnTo>
                <a:lnTo>
                  <a:pt x="628853" y="4801032"/>
                </a:lnTo>
                <a:lnTo>
                  <a:pt x="656310" y="4774362"/>
                </a:lnTo>
                <a:lnTo>
                  <a:pt x="714070" y="4774362"/>
                </a:lnTo>
                <a:lnTo>
                  <a:pt x="713689" y="4776902"/>
                </a:lnTo>
                <a:lnTo>
                  <a:pt x="713257" y="4779442"/>
                </a:lnTo>
                <a:lnTo>
                  <a:pt x="713257" y="4781982"/>
                </a:lnTo>
                <a:lnTo>
                  <a:pt x="717715" y="4803572"/>
                </a:lnTo>
                <a:lnTo>
                  <a:pt x="729856" y="4821352"/>
                </a:lnTo>
                <a:lnTo>
                  <a:pt x="747852" y="4834052"/>
                </a:lnTo>
                <a:lnTo>
                  <a:pt x="769861" y="4837862"/>
                </a:lnTo>
                <a:lnTo>
                  <a:pt x="791870" y="4834052"/>
                </a:lnTo>
                <a:lnTo>
                  <a:pt x="809866" y="4821352"/>
                </a:lnTo>
                <a:lnTo>
                  <a:pt x="820280" y="4806112"/>
                </a:lnTo>
                <a:lnTo>
                  <a:pt x="822007" y="4803572"/>
                </a:lnTo>
                <a:lnTo>
                  <a:pt x="826465" y="4781982"/>
                </a:lnTo>
                <a:lnTo>
                  <a:pt x="822731" y="4761662"/>
                </a:lnTo>
                <a:lnTo>
                  <a:pt x="820369" y="4757852"/>
                </a:lnTo>
                <a:lnTo>
                  <a:pt x="812469" y="4745152"/>
                </a:lnTo>
                <a:lnTo>
                  <a:pt x="807847" y="4741342"/>
                </a:lnTo>
                <a:lnTo>
                  <a:pt x="797077" y="4732452"/>
                </a:lnTo>
                <a:lnTo>
                  <a:pt x="794118" y="4731474"/>
                </a:lnTo>
                <a:lnTo>
                  <a:pt x="794118" y="4781982"/>
                </a:lnTo>
                <a:lnTo>
                  <a:pt x="792213" y="4790872"/>
                </a:lnTo>
                <a:lnTo>
                  <a:pt x="787006" y="4798492"/>
                </a:lnTo>
                <a:lnTo>
                  <a:pt x="779297" y="4804842"/>
                </a:lnTo>
                <a:lnTo>
                  <a:pt x="769861" y="4806112"/>
                </a:lnTo>
                <a:lnTo>
                  <a:pt x="760425" y="4804842"/>
                </a:lnTo>
                <a:lnTo>
                  <a:pt x="752716" y="4798492"/>
                </a:lnTo>
                <a:lnTo>
                  <a:pt x="747509" y="4790872"/>
                </a:lnTo>
                <a:lnTo>
                  <a:pt x="745604" y="4781982"/>
                </a:lnTo>
                <a:lnTo>
                  <a:pt x="747242" y="4774362"/>
                </a:lnTo>
                <a:lnTo>
                  <a:pt x="747509" y="4773092"/>
                </a:lnTo>
                <a:lnTo>
                  <a:pt x="752716" y="4764202"/>
                </a:lnTo>
                <a:lnTo>
                  <a:pt x="760425" y="4759122"/>
                </a:lnTo>
                <a:lnTo>
                  <a:pt x="769861" y="4757852"/>
                </a:lnTo>
                <a:lnTo>
                  <a:pt x="779297" y="4759122"/>
                </a:lnTo>
                <a:lnTo>
                  <a:pt x="787006" y="4764202"/>
                </a:lnTo>
                <a:lnTo>
                  <a:pt x="792213" y="4773092"/>
                </a:lnTo>
                <a:lnTo>
                  <a:pt x="794118" y="4781982"/>
                </a:lnTo>
                <a:lnTo>
                  <a:pt x="794118" y="4731474"/>
                </a:lnTo>
                <a:lnTo>
                  <a:pt x="777951" y="4726102"/>
                </a:lnTo>
                <a:lnTo>
                  <a:pt x="777951" y="4595292"/>
                </a:lnTo>
                <a:lnTo>
                  <a:pt x="777951" y="4563542"/>
                </a:lnTo>
                <a:lnTo>
                  <a:pt x="777951" y="4538142"/>
                </a:lnTo>
                <a:lnTo>
                  <a:pt x="779691" y="4538142"/>
                </a:lnTo>
                <a:lnTo>
                  <a:pt x="781481" y="4539412"/>
                </a:lnTo>
                <a:lnTo>
                  <a:pt x="790321" y="4539412"/>
                </a:lnTo>
                <a:lnTo>
                  <a:pt x="831303" y="4522902"/>
                </a:lnTo>
                <a:lnTo>
                  <a:pt x="840841" y="4506392"/>
                </a:lnTo>
                <a:lnTo>
                  <a:pt x="841794" y="4503852"/>
                </a:lnTo>
                <a:lnTo>
                  <a:pt x="842314" y="4493692"/>
                </a:lnTo>
                <a:close/>
              </a:path>
              <a:path extrusionOk="0" h="4838065" w="11338560">
                <a:moveTo>
                  <a:pt x="11338357" y="27635"/>
                </a:moveTo>
                <a:lnTo>
                  <a:pt x="11314671" y="812"/>
                </a:lnTo>
                <a:lnTo>
                  <a:pt x="11314671" y="23672"/>
                </a:lnTo>
                <a:lnTo>
                  <a:pt x="11314671" y="82588"/>
                </a:lnTo>
                <a:lnTo>
                  <a:pt x="10988370" y="82588"/>
                </a:lnTo>
                <a:lnTo>
                  <a:pt x="10988370" y="23672"/>
                </a:lnTo>
                <a:lnTo>
                  <a:pt x="11314671" y="23672"/>
                </a:lnTo>
                <a:lnTo>
                  <a:pt x="11314671" y="812"/>
                </a:lnTo>
                <a:lnTo>
                  <a:pt x="11310696" y="0"/>
                </a:lnTo>
                <a:lnTo>
                  <a:pt x="10992345" y="0"/>
                </a:lnTo>
                <a:lnTo>
                  <a:pt x="10981588" y="2171"/>
                </a:lnTo>
                <a:lnTo>
                  <a:pt x="10972800" y="8102"/>
                </a:lnTo>
                <a:lnTo>
                  <a:pt x="10966869" y="16891"/>
                </a:lnTo>
                <a:lnTo>
                  <a:pt x="10964685" y="27635"/>
                </a:lnTo>
                <a:lnTo>
                  <a:pt x="10964685" y="78600"/>
                </a:lnTo>
                <a:lnTo>
                  <a:pt x="10966869" y="89357"/>
                </a:lnTo>
                <a:lnTo>
                  <a:pt x="10972800" y="98145"/>
                </a:lnTo>
                <a:lnTo>
                  <a:pt x="10981588" y="104089"/>
                </a:lnTo>
                <a:lnTo>
                  <a:pt x="10992345" y="106260"/>
                </a:lnTo>
                <a:lnTo>
                  <a:pt x="11310696" y="106260"/>
                </a:lnTo>
                <a:lnTo>
                  <a:pt x="11321453" y="104089"/>
                </a:lnTo>
                <a:lnTo>
                  <a:pt x="11330242" y="98145"/>
                </a:lnTo>
                <a:lnTo>
                  <a:pt x="11336172" y="89357"/>
                </a:lnTo>
                <a:lnTo>
                  <a:pt x="11337544" y="82588"/>
                </a:lnTo>
                <a:lnTo>
                  <a:pt x="11338357" y="78600"/>
                </a:lnTo>
                <a:lnTo>
                  <a:pt x="11338357" y="27635"/>
                </a:lnTo>
                <a:close/>
              </a:path>
            </a:pathLst>
          </a:custGeom>
          <a:solidFill>
            <a:srgbClr val="3C414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7"/>
          <p:cNvSpPr txBox="1"/>
          <p:nvPr/>
        </p:nvSpPr>
        <p:spPr>
          <a:xfrm>
            <a:off x="1621915" y="1791036"/>
            <a:ext cx="21294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Drinking And Treating  Water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56" name="Google Shape;356;p27"/>
          <p:cNvSpPr txBox="1"/>
          <p:nvPr/>
        </p:nvSpPr>
        <p:spPr>
          <a:xfrm>
            <a:off x="1621915" y="3171830"/>
            <a:ext cx="17913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Travel And Leisure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57" name="Google Shape;357;p27"/>
          <p:cNvSpPr txBox="1"/>
          <p:nvPr/>
        </p:nvSpPr>
        <p:spPr>
          <a:xfrm>
            <a:off x="1621915" y="4433915"/>
            <a:ext cx="1261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Skin Contact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58" name="Google Shape;358;p27"/>
          <p:cNvSpPr txBox="1"/>
          <p:nvPr/>
        </p:nvSpPr>
        <p:spPr>
          <a:xfrm>
            <a:off x="1621915" y="3801104"/>
            <a:ext cx="1707300" cy="2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Medical Facilities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59" name="Google Shape;359;p27"/>
          <p:cNvSpPr txBox="1"/>
          <p:nvPr/>
        </p:nvSpPr>
        <p:spPr>
          <a:xfrm>
            <a:off x="1621915" y="2419027"/>
            <a:ext cx="11091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Pesticide &amp;  Insecticide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360" name="Google Shape;360;p27"/>
          <p:cNvGrpSpPr/>
          <p:nvPr/>
        </p:nvGrpSpPr>
        <p:grpSpPr>
          <a:xfrm>
            <a:off x="832656" y="2441230"/>
            <a:ext cx="5444804" cy="2246717"/>
            <a:chOff x="1830819" y="5367699"/>
            <a:chExt cx="11971865" cy="4940012"/>
          </a:xfrm>
        </p:grpSpPr>
        <p:sp>
          <p:nvSpPr>
            <p:cNvPr id="361" name="Google Shape;361;p27"/>
            <p:cNvSpPr/>
            <p:nvPr/>
          </p:nvSpPr>
          <p:spPr>
            <a:xfrm>
              <a:off x="1830819" y="5367699"/>
              <a:ext cx="532764" cy="592454"/>
            </a:xfrm>
            <a:custGeom>
              <a:rect b="b" l="l" r="r" t="t"/>
              <a:pathLst>
                <a:path extrusionOk="0" h="592454" w="532764">
                  <a:moveTo>
                    <a:pt x="86868" y="586079"/>
                  </a:moveTo>
                  <a:lnTo>
                    <a:pt x="86461" y="400926"/>
                  </a:lnTo>
                  <a:lnTo>
                    <a:pt x="80467" y="394855"/>
                  </a:lnTo>
                  <a:lnTo>
                    <a:pt x="65671" y="394881"/>
                  </a:lnTo>
                  <a:lnTo>
                    <a:pt x="59690" y="400977"/>
                  </a:lnTo>
                  <a:lnTo>
                    <a:pt x="59715" y="408495"/>
                  </a:lnTo>
                  <a:lnTo>
                    <a:pt x="60109" y="586143"/>
                  </a:lnTo>
                  <a:lnTo>
                    <a:pt x="66103" y="592213"/>
                  </a:lnTo>
                  <a:lnTo>
                    <a:pt x="80899" y="592175"/>
                  </a:lnTo>
                  <a:lnTo>
                    <a:pt x="86868" y="586079"/>
                  </a:lnTo>
                  <a:close/>
                </a:path>
                <a:path extrusionOk="0" h="592454" w="532764">
                  <a:moveTo>
                    <a:pt x="311467" y="161023"/>
                  </a:moveTo>
                  <a:lnTo>
                    <a:pt x="305777" y="114871"/>
                  </a:lnTo>
                  <a:lnTo>
                    <a:pt x="289521" y="72161"/>
                  </a:lnTo>
                  <a:lnTo>
                    <a:pt x="263639" y="34671"/>
                  </a:lnTo>
                  <a:lnTo>
                    <a:pt x="229069" y="4178"/>
                  </a:lnTo>
                  <a:lnTo>
                    <a:pt x="222910" y="0"/>
                  </a:lnTo>
                  <a:lnTo>
                    <a:pt x="214604" y="1651"/>
                  </a:lnTo>
                  <a:lnTo>
                    <a:pt x="206349" y="14135"/>
                  </a:lnTo>
                  <a:lnTo>
                    <a:pt x="207987" y="22593"/>
                  </a:lnTo>
                  <a:lnTo>
                    <a:pt x="214134" y="26784"/>
                  </a:lnTo>
                  <a:lnTo>
                    <a:pt x="243738" y="52895"/>
                  </a:lnTo>
                  <a:lnTo>
                    <a:pt x="265899" y="85001"/>
                  </a:lnTo>
                  <a:lnTo>
                    <a:pt x="279831" y="121564"/>
                  </a:lnTo>
                  <a:lnTo>
                    <a:pt x="284708" y="161074"/>
                  </a:lnTo>
                  <a:lnTo>
                    <a:pt x="276682" y="212280"/>
                  </a:lnTo>
                  <a:lnTo>
                    <a:pt x="254127" y="256832"/>
                  </a:lnTo>
                  <a:lnTo>
                    <a:pt x="219684" y="292011"/>
                  </a:lnTo>
                  <a:lnTo>
                    <a:pt x="175983" y="315150"/>
                  </a:lnTo>
                  <a:lnTo>
                    <a:pt x="125679" y="323545"/>
                  </a:lnTo>
                  <a:lnTo>
                    <a:pt x="98044" y="321144"/>
                  </a:lnTo>
                  <a:lnTo>
                    <a:pt x="71399" y="313969"/>
                  </a:lnTo>
                  <a:lnTo>
                    <a:pt x="46367" y="302260"/>
                  </a:lnTo>
                  <a:lnTo>
                    <a:pt x="23583" y="286219"/>
                  </a:lnTo>
                  <a:lnTo>
                    <a:pt x="17907" y="281419"/>
                  </a:lnTo>
                  <a:lnTo>
                    <a:pt x="9448" y="282219"/>
                  </a:lnTo>
                  <a:lnTo>
                    <a:pt x="4749" y="288010"/>
                  </a:lnTo>
                  <a:lnTo>
                    <a:pt x="0" y="293776"/>
                  </a:lnTo>
                  <a:lnTo>
                    <a:pt x="800" y="302361"/>
                  </a:lnTo>
                  <a:lnTo>
                    <a:pt x="33096" y="325907"/>
                  </a:lnTo>
                  <a:lnTo>
                    <a:pt x="93459" y="347980"/>
                  </a:lnTo>
                  <a:lnTo>
                    <a:pt x="125730" y="350786"/>
                  </a:lnTo>
                  <a:lnTo>
                    <a:pt x="175145" y="343903"/>
                  </a:lnTo>
                  <a:lnTo>
                    <a:pt x="219557" y="324688"/>
                  </a:lnTo>
                  <a:lnTo>
                    <a:pt x="257175" y="294970"/>
                  </a:lnTo>
                  <a:lnTo>
                    <a:pt x="286232" y="256578"/>
                  </a:lnTo>
                  <a:lnTo>
                    <a:pt x="304927" y="211315"/>
                  </a:lnTo>
                  <a:lnTo>
                    <a:pt x="311467" y="161023"/>
                  </a:lnTo>
                  <a:close/>
                </a:path>
                <a:path extrusionOk="0" h="592454" w="532764">
                  <a:moveTo>
                    <a:pt x="395617" y="430974"/>
                  </a:moveTo>
                  <a:lnTo>
                    <a:pt x="395605" y="422363"/>
                  </a:lnTo>
                  <a:lnTo>
                    <a:pt x="302691" y="328256"/>
                  </a:lnTo>
                  <a:lnTo>
                    <a:pt x="294208" y="328282"/>
                  </a:lnTo>
                  <a:lnTo>
                    <a:pt x="289001" y="333603"/>
                  </a:lnTo>
                  <a:lnTo>
                    <a:pt x="283794" y="338937"/>
                  </a:lnTo>
                  <a:lnTo>
                    <a:pt x="283819" y="347560"/>
                  </a:lnTo>
                  <a:lnTo>
                    <a:pt x="374078" y="438975"/>
                  </a:lnTo>
                  <a:lnTo>
                    <a:pt x="377507" y="440334"/>
                  </a:lnTo>
                  <a:lnTo>
                    <a:pt x="384365" y="440309"/>
                  </a:lnTo>
                  <a:lnTo>
                    <a:pt x="387781" y="438962"/>
                  </a:lnTo>
                  <a:lnTo>
                    <a:pt x="395617" y="430974"/>
                  </a:lnTo>
                  <a:close/>
                </a:path>
                <a:path extrusionOk="0" h="592454" w="532764">
                  <a:moveTo>
                    <a:pt x="532752" y="96266"/>
                  </a:moveTo>
                  <a:lnTo>
                    <a:pt x="532688" y="81229"/>
                  </a:lnTo>
                  <a:lnTo>
                    <a:pt x="526681" y="75171"/>
                  </a:lnTo>
                  <a:lnTo>
                    <a:pt x="519277" y="75184"/>
                  </a:lnTo>
                  <a:lnTo>
                    <a:pt x="341083" y="75996"/>
                  </a:lnTo>
                  <a:lnTo>
                    <a:pt x="335114" y="82143"/>
                  </a:lnTo>
                  <a:lnTo>
                    <a:pt x="335178" y="97155"/>
                  </a:lnTo>
                  <a:lnTo>
                    <a:pt x="341198" y="103238"/>
                  </a:lnTo>
                  <a:lnTo>
                    <a:pt x="526770" y="102387"/>
                  </a:lnTo>
                  <a:lnTo>
                    <a:pt x="532752" y="96266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2" name="Google Shape;362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008857" y="5760786"/>
              <a:ext cx="86510" cy="2438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p27"/>
            <p:cNvSpPr/>
            <p:nvPr/>
          </p:nvSpPr>
          <p:spPr>
            <a:xfrm>
              <a:off x="2164702" y="5513787"/>
              <a:ext cx="726439" cy="666114"/>
            </a:xfrm>
            <a:custGeom>
              <a:rect b="b" l="l" r="r" t="t"/>
              <a:pathLst>
                <a:path extrusionOk="0" h="666114" w="726439">
                  <a:moveTo>
                    <a:pt x="248564" y="160921"/>
                  </a:moveTo>
                  <a:lnTo>
                    <a:pt x="244652" y="153263"/>
                  </a:lnTo>
                  <a:lnTo>
                    <a:pt x="11963" y="78905"/>
                  </a:lnTo>
                  <a:lnTo>
                    <a:pt x="4445" y="82892"/>
                  </a:lnTo>
                  <a:lnTo>
                    <a:pt x="2222" y="90081"/>
                  </a:lnTo>
                  <a:lnTo>
                    <a:pt x="0" y="97256"/>
                  </a:lnTo>
                  <a:lnTo>
                    <a:pt x="3937" y="104889"/>
                  </a:lnTo>
                  <a:lnTo>
                    <a:pt x="230911" y="177431"/>
                  </a:lnTo>
                  <a:lnTo>
                    <a:pt x="233616" y="177634"/>
                  </a:lnTo>
                  <a:lnTo>
                    <a:pt x="239306" y="177622"/>
                  </a:lnTo>
                  <a:lnTo>
                    <a:pt x="244563" y="173888"/>
                  </a:lnTo>
                  <a:lnTo>
                    <a:pt x="248564" y="160921"/>
                  </a:lnTo>
                  <a:close/>
                </a:path>
                <a:path extrusionOk="0" h="666114" w="726439">
                  <a:moveTo>
                    <a:pt x="497154" y="585965"/>
                  </a:moveTo>
                  <a:lnTo>
                    <a:pt x="458266" y="567537"/>
                  </a:lnTo>
                  <a:lnTo>
                    <a:pt x="398157" y="557949"/>
                  </a:lnTo>
                  <a:lnTo>
                    <a:pt x="367030" y="556768"/>
                  </a:lnTo>
                  <a:lnTo>
                    <a:pt x="312051" y="560755"/>
                  </a:lnTo>
                  <a:lnTo>
                    <a:pt x="260807" y="572058"/>
                  </a:lnTo>
                  <a:lnTo>
                    <a:pt x="214871" y="590029"/>
                  </a:lnTo>
                  <a:lnTo>
                    <a:pt x="175831" y="614057"/>
                  </a:lnTo>
                  <a:lnTo>
                    <a:pt x="145275" y="643496"/>
                  </a:lnTo>
                  <a:lnTo>
                    <a:pt x="140589" y="649325"/>
                  </a:lnTo>
                  <a:lnTo>
                    <a:pt x="141414" y="657885"/>
                  </a:lnTo>
                  <a:lnTo>
                    <a:pt x="149644" y="664743"/>
                  </a:lnTo>
                  <a:lnTo>
                    <a:pt x="152654" y="665759"/>
                  </a:lnTo>
                  <a:lnTo>
                    <a:pt x="159524" y="665734"/>
                  </a:lnTo>
                  <a:lnTo>
                    <a:pt x="163334" y="664057"/>
                  </a:lnTo>
                  <a:lnTo>
                    <a:pt x="165989" y="660768"/>
                  </a:lnTo>
                  <a:lnTo>
                    <a:pt x="193141" y="634974"/>
                  </a:lnTo>
                  <a:lnTo>
                    <a:pt x="228549" y="613752"/>
                  </a:lnTo>
                  <a:lnTo>
                    <a:pt x="270484" y="597750"/>
                  </a:lnTo>
                  <a:lnTo>
                    <a:pt x="317233" y="587629"/>
                  </a:lnTo>
                  <a:lnTo>
                    <a:pt x="367080" y="584034"/>
                  </a:lnTo>
                  <a:lnTo>
                    <a:pt x="396036" y="585114"/>
                  </a:lnTo>
                  <a:lnTo>
                    <a:pt x="424395" y="588441"/>
                  </a:lnTo>
                  <a:lnTo>
                    <a:pt x="451789" y="593979"/>
                  </a:lnTo>
                  <a:lnTo>
                    <a:pt x="477812" y="601637"/>
                  </a:lnTo>
                  <a:lnTo>
                    <a:pt x="484797" y="604037"/>
                  </a:lnTo>
                  <a:lnTo>
                    <a:pt x="492417" y="600202"/>
                  </a:lnTo>
                  <a:lnTo>
                    <a:pt x="494779" y="593090"/>
                  </a:lnTo>
                  <a:lnTo>
                    <a:pt x="497154" y="585965"/>
                  </a:lnTo>
                  <a:close/>
                </a:path>
                <a:path extrusionOk="0" h="666114" w="726439">
                  <a:moveTo>
                    <a:pt x="586981" y="639978"/>
                  </a:moveTo>
                  <a:lnTo>
                    <a:pt x="549986" y="607136"/>
                  </a:lnTo>
                  <a:lnTo>
                    <a:pt x="544080" y="603110"/>
                  </a:lnTo>
                  <a:lnTo>
                    <a:pt x="537476" y="604304"/>
                  </a:lnTo>
                  <a:lnTo>
                    <a:pt x="537476" y="631431"/>
                  </a:lnTo>
                  <a:lnTo>
                    <a:pt x="533844" y="628942"/>
                  </a:lnTo>
                  <a:lnTo>
                    <a:pt x="535063" y="629767"/>
                  </a:lnTo>
                  <a:lnTo>
                    <a:pt x="537476" y="631431"/>
                  </a:lnTo>
                  <a:lnTo>
                    <a:pt x="537476" y="604304"/>
                  </a:lnTo>
                  <a:lnTo>
                    <a:pt x="536219" y="604520"/>
                  </a:lnTo>
                  <a:lnTo>
                    <a:pt x="533768" y="607783"/>
                  </a:lnTo>
                  <a:lnTo>
                    <a:pt x="533768" y="628878"/>
                  </a:lnTo>
                  <a:lnTo>
                    <a:pt x="532841" y="627875"/>
                  </a:lnTo>
                  <a:lnTo>
                    <a:pt x="533768" y="628878"/>
                  </a:lnTo>
                  <a:lnTo>
                    <a:pt x="533768" y="607783"/>
                  </a:lnTo>
                  <a:lnTo>
                    <a:pt x="532028" y="610108"/>
                  </a:lnTo>
                  <a:lnTo>
                    <a:pt x="532028" y="646036"/>
                  </a:lnTo>
                  <a:lnTo>
                    <a:pt x="531964" y="646277"/>
                  </a:lnTo>
                  <a:lnTo>
                    <a:pt x="532015" y="645693"/>
                  </a:lnTo>
                  <a:lnTo>
                    <a:pt x="532028" y="646036"/>
                  </a:lnTo>
                  <a:lnTo>
                    <a:pt x="532028" y="610108"/>
                  </a:lnTo>
                  <a:lnTo>
                    <a:pt x="531990" y="626757"/>
                  </a:lnTo>
                  <a:lnTo>
                    <a:pt x="532015" y="642620"/>
                  </a:lnTo>
                  <a:lnTo>
                    <a:pt x="531482" y="398106"/>
                  </a:lnTo>
                  <a:lnTo>
                    <a:pt x="526415" y="393573"/>
                  </a:lnTo>
                  <a:lnTo>
                    <a:pt x="521931" y="388797"/>
                  </a:lnTo>
                  <a:lnTo>
                    <a:pt x="518058" y="384035"/>
                  </a:lnTo>
                  <a:lnTo>
                    <a:pt x="514210" y="388810"/>
                  </a:lnTo>
                  <a:lnTo>
                    <a:pt x="509752" y="393623"/>
                  </a:lnTo>
                  <a:lnTo>
                    <a:pt x="504710" y="398157"/>
                  </a:lnTo>
                  <a:lnTo>
                    <a:pt x="505269" y="648246"/>
                  </a:lnTo>
                  <a:lnTo>
                    <a:pt x="505993" y="650633"/>
                  </a:lnTo>
                  <a:lnTo>
                    <a:pt x="507199" y="652665"/>
                  </a:lnTo>
                  <a:lnTo>
                    <a:pt x="519430" y="649528"/>
                  </a:lnTo>
                  <a:lnTo>
                    <a:pt x="531926" y="646798"/>
                  </a:lnTo>
                  <a:lnTo>
                    <a:pt x="531939" y="646658"/>
                  </a:lnTo>
                  <a:lnTo>
                    <a:pt x="531939" y="646798"/>
                  </a:lnTo>
                  <a:lnTo>
                    <a:pt x="538645" y="645439"/>
                  </a:lnTo>
                  <a:lnTo>
                    <a:pt x="578231" y="640511"/>
                  </a:lnTo>
                  <a:lnTo>
                    <a:pt x="586981" y="639978"/>
                  </a:lnTo>
                  <a:close/>
                </a:path>
                <a:path extrusionOk="0" h="666114" w="726439">
                  <a:moveTo>
                    <a:pt x="726020" y="316052"/>
                  </a:moveTo>
                  <a:lnTo>
                    <a:pt x="719950" y="267665"/>
                  </a:lnTo>
                  <a:lnTo>
                    <a:pt x="705294" y="221551"/>
                  </a:lnTo>
                  <a:lnTo>
                    <a:pt x="670750" y="156362"/>
                  </a:lnTo>
                  <a:lnTo>
                    <a:pt x="644321" y="119595"/>
                  </a:lnTo>
                  <a:lnTo>
                    <a:pt x="616610" y="86931"/>
                  </a:lnTo>
                  <a:lnTo>
                    <a:pt x="589508" y="58864"/>
                  </a:lnTo>
                  <a:lnTo>
                    <a:pt x="552678" y="25361"/>
                  </a:lnTo>
                  <a:lnTo>
                    <a:pt x="520331" y="0"/>
                  </a:lnTo>
                  <a:lnTo>
                    <a:pt x="514070" y="12"/>
                  </a:lnTo>
                  <a:lnTo>
                    <a:pt x="475284" y="31191"/>
                  </a:lnTo>
                  <a:lnTo>
                    <a:pt x="443534" y="60807"/>
                  </a:lnTo>
                  <a:lnTo>
                    <a:pt x="407733" y="99263"/>
                  </a:lnTo>
                  <a:lnTo>
                    <a:pt x="372160" y="145338"/>
                  </a:lnTo>
                  <a:lnTo>
                    <a:pt x="341122" y="197789"/>
                  </a:lnTo>
                  <a:lnTo>
                    <a:pt x="318909" y="255409"/>
                  </a:lnTo>
                  <a:lnTo>
                    <a:pt x="309791" y="316966"/>
                  </a:lnTo>
                  <a:lnTo>
                    <a:pt x="313842" y="363118"/>
                  </a:lnTo>
                  <a:lnTo>
                    <a:pt x="327583" y="407454"/>
                  </a:lnTo>
                  <a:lnTo>
                    <a:pt x="350989" y="449872"/>
                  </a:lnTo>
                  <a:lnTo>
                    <a:pt x="383984" y="490270"/>
                  </a:lnTo>
                  <a:lnTo>
                    <a:pt x="426542" y="528574"/>
                  </a:lnTo>
                  <a:lnTo>
                    <a:pt x="432384" y="533158"/>
                  </a:lnTo>
                  <a:lnTo>
                    <a:pt x="440791" y="532066"/>
                  </a:lnTo>
                  <a:lnTo>
                    <a:pt x="442912" y="507022"/>
                  </a:lnTo>
                  <a:lnTo>
                    <a:pt x="404177" y="472287"/>
                  </a:lnTo>
                  <a:lnTo>
                    <a:pt x="374129" y="435889"/>
                  </a:lnTo>
                  <a:lnTo>
                    <a:pt x="352818" y="397903"/>
                  </a:lnTo>
                  <a:lnTo>
                    <a:pt x="340283" y="358432"/>
                  </a:lnTo>
                  <a:lnTo>
                    <a:pt x="336575" y="317538"/>
                  </a:lnTo>
                  <a:lnTo>
                    <a:pt x="345490" y="260273"/>
                  </a:lnTo>
                  <a:lnTo>
                    <a:pt x="367271" y="206159"/>
                  </a:lnTo>
                  <a:lnTo>
                    <a:pt x="397598" y="156578"/>
                  </a:lnTo>
                  <a:lnTo>
                    <a:pt x="432117" y="112941"/>
                  </a:lnTo>
                  <a:lnTo>
                    <a:pt x="466458" y="76619"/>
                  </a:lnTo>
                  <a:lnTo>
                    <a:pt x="496303" y="49009"/>
                  </a:lnTo>
                  <a:lnTo>
                    <a:pt x="517271" y="31508"/>
                  </a:lnTo>
                  <a:lnTo>
                    <a:pt x="538340" y="48920"/>
                  </a:lnTo>
                  <a:lnTo>
                    <a:pt x="568299" y="76390"/>
                  </a:lnTo>
                  <a:lnTo>
                    <a:pt x="602818" y="112560"/>
                  </a:lnTo>
                  <a:lnTo>
                    <a:pt x="637527" y="156044"/>
                  </a:lnTo>
                  <a:lnTo>
                    <a:pt x="668070" y="205486"/>
                  </a:lnTo>
                  <a:lnTo>
                    <a:pt x="690092" y="259499"/>
                  </a:lnTo>
                  <a:lnTo>
                    <a:pt x="699262" y="316725"/>
                  </a:lnTo>
                  <a:lnTo>
                    <a:pt x="695744" y="357632"/>
                  </a:lnTo>
                  <a:lnTo>
                    <a:pt x="683387" y="397167"/>
                  </a:lnTo>
                  <a:lnTo>
                    <a:pt x="662228" y="435241"/>
                  </a:lnTo>
                  <a:lnTo>
                    <a:pt x="632345" y="471779"/>
                  </a:lnTo>
                  <a:lnTo>
                    <a:pt x="593763" y="506679"/>
                  </a:lnTo>
                  <a:lnTo>
                    <a:pt x="590397" y="509358"/>
                  </a:lnTo>
                  <a:lnTo>
                    <a:pt x="588670" y="513372"/>
                  </a:lnTo>
                  <a:lnTo>
                    <a:pt x="588670" y="520344"/>
                  </a:lnTo>
                  <a:lnTo>
                    <a:pt x="589534" y="523290"/>
                  </a:lnTo>
                  <a:lnTo>
                    <a:pt x="594093" y="529221"/>
                  </a:lnTo>
                  <a:lnTo>
                    <a:pt x="598043" y="531050"/>
                  </a:lnTo>
                  <a:lnTo>
                    <a:pt x="604913" y="531025"/>
                  </a:lnTo>
                  <a:lnTo>
                    <a:pt x="652614" y="489673"/>
                  </a:lnTo>
                  <a:lnTo>
                    <a:pt x="685444" y="449122"/>
                  </a:lnTo>
                  <a:lnTo>
                    <a:pt x="708647" y="406603"/>
                  </a:lnTo>
                  <a:lnTo>
                    <a:pt x="722198" y="362216"/>
                  </a:lnTo>
                  <a:lnTo>
                    <a:pt x="726020" y="316052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4" name="Google Shape;364;p2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561823" y="5751234"/>
              <a:ext cx="241991" cy="1869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27"/>
            <p:cNvSpPr/>
            <p:nvPr/>
          </p:nvSpPr>
          <p:spPr>
            <a:xfrm>
              <a:off x="2544617" y="6153232"/>
              <a:ext cx="455294" cy="111125"/>
            </a:xfrm>
            <a:custGeom>
              <a:rect b="b" l="l" r="r" t="t"/>
              <a:pathLst>
                <a:path extrusionOk="0" h="111125" w="455294">
                  <a:moveTo>
                    <a:pt x="226422" y="0"/>
                  </a:moveTo>
                  <a:lnTo>
                    <a:pt x="181044" y="2726"/>
                  </a:lnTo>
                  <a:lnTo>
                    <a:pt x="139523" y="10082"/>
                  </a:lnTo>
                  <a:lnTo>
                    <a:pt x="90019" y="26072"/>
                  </a:lnTo>
                  <a:lnTo>
                    <a:pt x="27947" y="63114"/>
                  </a:lnTo>
                  <a:lnTo>
                    <a:pt x="0" y="92489"/>
                  </a:lnTo>
                  <a:lnTo>
                    <a:pt x="837" y="101064"/>
                  </a:lnTo>
                  <a:lnTo>
                    <a:pt x="12261" y="110614"/>
                  </a:lnTo>
                  <a:lnTo>
                    <a:pt x="20690" y="109787"/>
                  </a:lnTo>
                  <a:lnTo>
                    <a:pt x="25391" y="103954"/>
                  </a:lnTo>
                  <a:lnTo>
                    <a:pt x="52551" y="78164"/>
                  </a:lnTo>
                  <a:lnTo>
                    <a:pt x="87956" y="56943"/>
                  </a:lnTo>
                  <a:lnTo>
                    <a:pt x="129889" y="40943"/>
                  </a:lnTo>
                  <a:lnTo>
                    <a:pt x="176637" y="30819"/>
                  </a:lnTo>
                  <a:lnTo>
                    <a:pt x="226485" y="27224"/>
                  </a:lnTo>
                  <a:lnTo>
                    <a:pt x="277064" y="30677"/>
                  </a:lnTo>
                  <a:lnTo>
                    <a:pt x="324364" y="40822"/>
                  </a:lnTo>
                  <a:lnTo>
                    <a:pt x="366657" y="56997"/>
                  </a:lnTo>
                  <a:lnTo>
                    <a:pt x="402213" y="78541"/>
                  </a:lnTo>
                  <a:lnTo>
                    <a:pt x="431965" y="108174"/>
                  </a:lnTo>
                  <a:lnTo>
                    <a:pt x="435861" y="109923"/>
                  </a:lnTo>
                  <a:lnTo>
                    <a:pt x="442698" y="109902"/>
                  </a:lnTo>
                  <a:lnTo>
                    <a:pt x="445651" y="108939"/>
                  </a:lnTo>
                  <a:lnTo>
                    <a:pt x="453891" y="102258"/>
                  </a:lnTo>
                  <a:lnTo>
                    <a:pt x="454844" y="93672"/>
                  </a:lnTo>
                  <a:lnTo>
                    <a:pt x="450206" y="87808"/>
                  </a:lnTo>
                  <a:lnTo>
                    <a:pt x="419703" y="57771"/>
                  </a:lnTo>
                  <a:lnTo>
                    <a:pt x="380467" y="33342"/>
                  </a:lnTo>
                  <a:lnTo>
                    <a:pt x="334105" y="15150"/>
                  </a:lnTo>
                  <a:lnTo>
                    <a:pt x="282221" y="3826"/>
                  </a:lnTo>
                  <a:lnTo>
                    <a:pt x="226422" y="0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6" name="Google Shape;366;p2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3152974" y="5752449"/>
              <a:ext cx="153744" cy="406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p2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2560859" y="9997807"/>
              <a:ext cx="162267" cy="165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8" name="Google Shape;368;p2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2757694" y="10199736"/>
              <a:ext cx="105221" cy="107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2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3395050" y="9681652"/>
              <a:ext cx="80510" cy="823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27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3736990" y="10172556"/>
              <a:ext cx="65694" cy="655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1" name="Google Shape;371;p27"/>
          <p:cNvSpPr txBox="1"/>
          <p:nvPr/>
        </p:nvSpPr>
        <p:spPr>
          <a:xfrm>
            <a:off x="6486658" y="2540819"/>
            <a:ext cx="18456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Home And Garden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72" name="Google Shape;372;p27"/>
          <p:cNvSpPr txBox="1"/>
          <p:nvPr/>
        </p:nvSpPr>
        <p:spPr>
          <a:xfrm>
            <a:off x="6486658" y="3802903"/>
            <a:ext cx="16587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Commercial Use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73" name="Google Shape;373;p27"/>
          <p:cNvSpPr txBox="1"/>
          <p:nvPr/>
        </p:nvSpPr>
        <p:spPr>
          <a:xfrm>
            <a:off x="6486661" y="1907885"/>
            <a:ext cx="1667700" cy="2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Farm And Ranch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74" name="Google Shape;374;p27"/>
          <p:cNvSpPr txBox="1"/>
          <p:nvPr/>
        </p:nvSpPr>
        <p:spPr>
          <a:xfrm>
            <a:off x="6486661" y="3049947"/>
            <a:ext cx="15483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Food Handling  And Processing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75" name="Google Shape;375;p27"/>
          <p:cNvSpPr txBox="1"/>
          <p:nvPr/>
        </p:nvSpPr>
        <p:spPr>
          <a:xfrm>
            <a:off x="6486661" y="4312016"/>
            <a:ext cx="15081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Hvac And Mold  Remediation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376" name="Google Shape;376;p27"/>
          <p:cNvGrpSpPr/>
          <p:nvPr/>
        </p:nvGrpSpPr>
        <p:grpSpPr>
          <a:xfrm>
            <a:off x="1911209" y="799600"/>
            <a:ext cx="5280570" cy="4343522"/>
            <a:chOff x="4202306" y="1758135"/>
            <a:chExt cx="11610752" cy="9550400"/>
          </a:xfrm>
        </p:grpSpPr>
        <p:sp>
          <p:nvSpPr>
            <p:cNvPr id="377" name="Google Shape;377;p27"/>
            <p:cNvSpPr/>
            <p:nvPr/>
          </p:nvSpPr>
          <p:spPr>
            <a:xfrm>
              <a:off x="12804115" y="5392515"/>
              <a:ext cx="843280" cy="865504"/>
            </a:xfrm>
            <a:custGeom>
              <a:rect b="b" l="l" r="r" t="t"/>
              <a:pathLst>
                <a:path extrusionOk="0" h="865504" w="843280">
                  <a:moveTo>
                    <a:pt x="625411" y="555967"/>
                  </a:moveTo>
                  <a:lnTo>
                    <a:pt x="621982" y="525564"/>
                  </a:lnTo>
                  <a:lnTo>
                    <a:pt x="612457" y="492633"/>
                  </a:lnTo>
                  <a:lnTo>
                    <a:pt x="599109" y="460743"/>
                  </a:lnTo>
                  <a:lnTo>
                    <a:pt x="599109" y="555967"/>
                  </a:lnTo>
                  <a:lnTo>
                    <a:pt x="593534" y="604761"/>
                  </a:lnTo>
                  <a:lnTo>
                    <a:pt x="577748" y="648919"/>
                  </a:lnTo>
                  <a:lnTo>
                    <a:pt x="553186" y="686841"/>
                  </a:lnTo>
                  <a:lnTo>
                    <a:pt x="521271" y="716927"/>
                  </a:lnTo>
                  <a:lnTo>
                    <a:pt x="483438" y="737552"/>
                  </a:lnTo>
                  <a:lnTo>
                    <a:pt x="441121" y="747128"/>
                  </a:lnTo>
                  <a:lnTo>
                    <a:pt x="441121" y="760730"/>
                  </a:lnTo>
                  <a:lnTo>
                    <a:pt x="435241" y="766622"/>
                  </a:lnTo>
                  <a:lnTo>
                    <a:pt x="420712" y="766622"/>
                  </a:lnTo>
                  <a:lnTo>
                    <a:pt x="414820" y="760730"/>
                  </a:lnTo>
                  <a:lnTo>
                    <a:pt x="414820" y="746937"/>
                  </a:lnTo>
                  <a:lnTo>
                    <a:pt x="373024" y="736904"/>
                  </a:lnTo>
                  <a:lnTo>
                    <a:pt x="335699" y="716064"/>
                  </a:lnTo>
                  <a:lnTo>
                    <a:pt x="304241" y="685977"/>
                  </a:lnTo>
                  <a:lnTo>
                    <a:pt x="280035" y="648220"/>
                  </a:lnTo>
                  <a:lnTo>
                    <a:pt x="264502" y="604367"/>
                  </a:lnTo>
                  <a:lnTo>
                    <a:pt x="259003" y="555967"/>
                  </a:lnTo>
                  <a:lnTo>
                    <a:pt x="266458" y="512711"/>
                  </a:lnTo>
                  <a:lnTo>
                    <a:pt x="286156" y="464185"/>
                  </a:lnTo>
                  <a:lnTo>
                    <a:pt x="314121" y="413639"/>
                  </a:lnTo>
                  <a:lnTo>
                    <a:pt x="346367" y="364401"/>
                  </a:lnTo>
                  <a:lnTo>
                    <a:pt x="378929" y="319735"/>
                  </a:lnTo>
                  <a:lnTo>
                    <a:pt x="407822" y="282956"/>
                  </a:lnTo>
                  <a:lnTo>
                    <a:pt x="429069" y="257340"/>
                  </a:lnTo>
                  <a:lnTo>
                    <a:pt x="450329" y="282956"/>
                  </a:lnTo>
                  <a:lnTo>
                    <a:pt x="479234" y="319747"/>
                  </a:lnTo>
                  <a:lnTo>
                    <a:pt x="511784" y="364413"/>
                  </a:lnTo>
                  <a:lnTo>
                    <a:pt x="544029" y="413664"/>
                  </a:lnTo>
                  <a:lnTo>
                    <a:pt x="571982" y="464197"/>
                  </a:lnTo>
                  <a:lnTo>
                    <a:pt x="591667" y="512737"/>
                  </a:lnTo>
                  <a:lnTo>
                    <a:pt x="599109" y="555967"/>
                  </a:lnTo>
                  <a:lnTo>
                    <a:pt x="599109" y="460743"/>
                  </a:lnTo>
                  <a:lnTo>
                    <a:pt x="579805" y="422897"/>
                  </a:lnTo>
                  <a:lnTo>
                    <a:pt x="545071" y="366445"/>
                  </a:lnTo>
                  <a:lnTo>
                    <a:pt x="508533" y="314731"/>
                  </a:lnTo>
                  <a:lnTo>
                    <a:pt x="475272" y="271805"/>
                  </a:lnTo>
                  <a:lnTo>
                    <a:pt x="450367" y="241693"/>
                  </a:lnTo>
                  <a:lnTo>
                    <a:pt x="432816" y="224066"/>
                  </a:lnTo>
                  <a:lnTo>
                    <a:pt x="425310" y="224066"/>
                  </a:lnTo>
                  <a:lnTo>
                    <a:pt x="383870" y="270560"/>
                  </a:lnTo>
                  <a:lnTo>
                    <a:pt x="351396" y="312331"/>
                  </a:lnTo>
                  <a:lnTo>
                    <a:pt x="315518" y="362788"/>
                  </a:lnTo>
                  <a:lnTo>
                    <a:pt x="281051" y="418096"/>
                  </a:lnTo>
                  <a:lnTo>
                    <a:pt x="261835" y="454520"/>
                  </a:lnTo>
                  <a:lnTo>
                    <a:pt x="246519" y="490334"/>
                  </a:lnTo>
                  <a:lnTo>
                    <a:pt x="232702" y="555967"/>
                  </a:lnTo>
                  <a:lnTo>
                    <a:pt x="237896" y="605891"/>
                  </a:lnTo>
                  <a:lnTo>
                    <a:pt x="252691" y="651751"/>
                  </a:lnTo>
                  <a:lnTo>
                    <a:pt x="275894" y="692238"/>
                  </a:lnTo>
                  <a:lnTo>
                    <a:pt x="306324" y="726020"/>
                  </a:lnTo>
                  <a:lnTo>
                    <a:pt x="342785" y="751776"/>
                  </a:lnTo>
                  <a:lnTo>
                    <a:pt x="384098" y="768197"/>
                  </a:lnTo>
                  <a:lnTo>
                    <a:pt x="429069" y="773976"/>
                  </a:lnTo>
                  <a:lnTo>
                    <a:pt x="474040" y="768197"/>
                  </a:lnTo>
                  <a:lnTo>
                    <a:pt x="515340" y="751776"/>
                  </a:lnTo>
                  <a:lnTo>
                    <a:pt x="551802" y="726020"/>
                  </a:lnTo>
                  <a:lnTo>
                    <a:pt x="582218" y="692238"/>
                  </a:lnTo>
                  <a:lnTo>
                    <a:pt x="605421" y="651751"/>
                  </a:lnTo>
                  <a:lnTo>
                    <a:pt x="620217" y="605891"/>
                  </a:lnTo>
                  <a:lnTo>
                    <a:pt x="625411" y="555967"/>
                  </a:lnTo>
                  <a:close/>
                </a:path>
                <a:path extrusionOk="0" h="865504" w="843280">
                  <a:moveTo>
                    <a:pt x="843178" y="424218"/>
                  </a:moveTo>
                  <a:lnTo>
                    <a:pt x="842060" y="418566"/>
                  </a:lnTo>
                  <a:lnTo>
                    <a:pt x="797229" y="373735"/>
                  </a:lnTo>
                  <a:lnTo>
                    <a:pt x="797229" y="410959"/>
                  </a:lnTo>
                  <a:lnTo>
                    <a:pt x="759599" y="410959"/>
                  </a:lnTo>
                  <a:lnTo>
                    <a:pt x="764667" y="412584"/>
                  </a:lnTo>
                  <a:lnTo>
                    <a:pt x="757047" y="410273"/>
                  </a:lnTo>
                  <a:lnTo>
                    <a:pt x="754253" y="410273"/>
                  </a:lnTo>
                  <a:lnTo>
                    <a:pt x="746366" y="412648"/>
                  </a:lnTo>
                  <a:lnTo>
                    <a:pt x="751674" y="410959"/>
                  </a:lnTo>
                  <a:lnTo>
                    <a:pt x="648970" y="410959"/>
                  </a:lnTo>
                  <a:lnTo>
                    <a:pt x="643140" y="416737"/>
                  </a:lnTo>
                  <a:lnTo>
                    <a:pt x="643026" y="423900"/>
                  </a:lnTo>
                  <a:lnTo>
                    <a:pt x="643001" y="431380"/>
                  </a:lnTo>
                  <a:lnTo>
                    <a:pt x="648893" y="437261"/>
                  </a:lnTo>
                  <a:lnTo>
                    <a:pt x="742492" y="437261"/>
                  </a:lnTo>
                  <a:lnTo>
                    <a:pt x="742492" y="839114"/>
                  </a:lnTo>
                  <a:lnTo>
                    <a:pt x="100698" y="839114"/>
                  </a:lnTo>
                  <a:lnTo>
                    <a:pt x="100698" y="430110"/>
                  </a:lnTo>
                  <a:lnTo>
                    <a:pt x="216509" y="430110"/>
                  </a:lnTo>
                  <a:lnTo>
                    <a:pt x="222326" y="424332"/>
                  </a:lnTo>
                  <a:lnTo>
                    <a:pt x="222478" y="409714"/>
                  </a:lnTo>
                  <a:lnTo>
                    <a:pt x="216598" y="403821"/>
                  </a:lnTo>
                  <a:lnTo>
                    <a:pt x="100698" y="403821"/>
                  </a:lnTo>
                  <a:lnTo>
                    <a:pt x="100698" y="416179"/>
                  </a:lnTo>
                  <a:lnTo>
                    <a:pt x="94805" y="410273"/>
                  </a:lnTo>
                  <a:lnTo>
                    <a:pt x="100698" y="416179"/>
                  </a:lnTo>
                  <a:lnTo>
                    <a:pt x="100698" y="403821"/>
                  </a:lnTo>
                  <a:lnTo>
                    <a:pt x="45935" y="403821"/>
                  </a:lnTo>
                  <a:lnTo>
                    <a:pt x="418020" y="31737"/>
                  </a:lnTo>
                  <a:lnTo>
                    <a:pt x="797229" y="410959"/>
                  </a:lnTo>
                  <a:lnTo>
                    <a:pt x="797229" y="373735"/>
                  </a:lnTo>
                  <a:lnTo>
                    <a:pt x="424865" y="1371"/>
                  </a:lnTo>
                  <a:lnTo>
                    <a:pt x="421500" y="0"/>
                  </a:lnTo>
                  <a:lnTo>
                    <a:pt x="414528" y="0"/>
                  </a:lnTo>
                  <a:lnTo>
                    <a:pt x="411187" y="1371"/>
                  </a:lnTo>
                  <a:lnTo>
                    <a:pt x="1130" y="411416"/>
                  </a:lnTo>
                  <a:lnTo>
                    <a:pt x="0" y="417080"/>
                  </a:lnTo>
                  <a:lnTo>
                    <a:pt x="4064" y="426910"/>
                  </a:lnTo>
                  <a:lnTo>
                    <a:pt x="8864" y="430110"/>
                  </a:lnTo>
                  <a:lnTo>
                    <a:pt x="14185" y="430110"/>
                  </a:lnTo>
                  <a:lnTo>
                    <a:pt x="74383" y="430110"/>
                  </a:lnTo>
                  <a:lnTo>
                    <a:pt x="74383" y="416179"/>
                  </a:lnTo>
                  <a:lnTo>
                    <a:pt x="80276" y="410273"/>
                  </a:lnTo>
                  <a:lnTo>
                    <a:pt x="74396" y="416179"/>
                  </a:lnTo>
                  <a:lnTo>
                    <a:pt x="74396" y="859510"/>
                  </a:lnTo>
                  <a:lnTo>
                    <a:pt x="80276" y="865441"/>
                  </a:lnTo>
                  <a:lnTo>
                    <a:pt x="762914" y="865441"/>
                  </a:lnTo>
                  <a:lnTo>
                    <a:pt x="768794" y="859510"/>
                  </a:lnTo>
                  <a:lnTo>
                    <a:pt x="768794" y="437273"/>
                  </a:lnTo>
                  <a:lnTo>
                    <a:pt x="834313" y="437273"/>
                  </a:lnTo>
                  <a:lnTo>
                    <a:pt x="839114" y="434047"/>
                  </a:lnTo>
                  <a:lnTo>
                    <a:pt x="843178" y="4242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8" name="Google Shape;378;p27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2755197" y="8211669"/>
              <a:ext cx="940561" cy="81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Google Shape;379;p27"/>
            <p:cNvSpPr/>
            <p:nvPr/>
          </p:nvSpPr>
          <p:spPr>
            <a:xfrm>
              <a:off x="12656295" y="4009741"/>
              <a:ext cx="1139190" cy="911860"/>
            </a:xfrm>
            <a:custGeom>
              <a:rect b="b" l="l" r="r" t="t"/>
              <a:pathLst>
                <a:path extrusionOk="0" h="911860" w="1139190">
                  <a:moveTo>
                    <a:pt x="1133211" y="886454"/>
                  </a:moveTo>
                  <a:lnTo>
                    <a:pt x="5633" y="886454"/>
                  </a:lnTo>
                  <a:lnTo>
                    <a:pt x="0" y="892088"/>
                  </a:lnTo>
                  <a:lnTo>
                    <a:pt x="0" y="905941"/>
                  </a:lnTo>
                  <a:lnTo>
                    <a:pt x="5633" y="911574"/>
                  </a:lnTo>
                  <a:lnTo>
                    <a:pt x="1133211" y="911574"/>
                  </a:lnTo>
                  <a:lnTo>
                    <a:pt x="1138844" y="905941"/>
                  </a:lnTo>
                  <a:lnTo>
                    <a:pt x="1138844" y="892088"/>
                  </a:lnTo>
                  <a:lnTo>
                    <a:pt x="1133211" y="886454"/>
                  </a:lnTo>
                  <a:close/>
                </a:path>
                <a:path extrusionOk="0" h="911860" w="1139190">
                  <a:moveTo>
                    <a:pt x="95630" y="464383"/>
                  </a:moveTo>
                  <a:lnTo>
                    <a:pt x="70510" y="464383"/>
                  </a:lnTo>
                  <a:lnTo>
                    <a:pt x="70510" y="886454"/>
                  </a:lnTo>
                  <a:lnTo>
                    <a:pt x="95630" y="886454"/>
                  </a:lnTo>
                  <a:lnTo>
                    <a:pt x="95630" y="810624"/>
                  </a:lnTo>
                  <a:lnTo>
                    <a:pt x="157931" y="783180"/>
                  </a:lnTo>
                  <a:lnTo>
                    <a:pt x="95630" y="783180"/>
                  </a:lnTo>
                  <a:lnTo>
                    <a:pt x="95630" y="631603"/>
                  </a:lnTo>
                  <a:lnTo>
                    <a:pt x="194140" y="631603"/>
                  </a:lnTo>
                  <a:lnTo>
                    <a:pt x="194140" y="612127"/>
                  </a:lnTo>
                  <a:lnTo>
                    <a:pt x="188507" y="606494"/>
                  </a:lnTo>
                  <a:lnTo>
                    <a:pt x="95630" y="606494"/>
                  </a:lnTo>
                  <a:lnTo>
                    <a:pt x="95630" y="464383"/>
                  </a:lnTo>
                  <a:close/>
                </a:path>
                <a:path extrusionOk="0" h="911860" w="1139190">
                  <a:moveTo>
                    <a:pt x="692146" y="606494"/>
                  </a:moveTo>
                  <a:lnTo>
                    <a:pt x="286661" y="606494"/>
                  </a:lnTo>
                  <a:lnTo>
                    <a:pt x="281028" y="612127"/>
                  </a:lnTo>
                  <a:lnTo>
                    <a:pt x="281028" y="886454"/>
                  </a:lnTo>
                  <a:lnTo>
                    <a:pt x="335445" y="886454"/>
                  </a:lnTo>
                  <a:lnTo>
                    <a:pt x="348872" y="876695"/>
                  </a:lnTo>
                  <a:lnTo>
                    <a:pt x="306147" y="876695"/>
                  </a:lnTo>
                  <a:lnTo>
                    <a:pt x="306147" y="641373"/>
                  </a:lnTo>
                  <a:lnTo>
                    <a:pt x="348886" y="641373"/>
                  </a:lnTo>
                  <a:lnTo>
                    <a:pt x="335445" y="631603"/>
                  </a:lnTo>
                  <a:lnTo>
                    <a:pt x="697779" y="631603"/>
                  </a:lnTo>
                  <a:lnTo>
                    <a:pt x="697779" y="612127"/>
                  </a:lnTo>
                  <a:lnTo>
                    <a:pt x="692146" y="606494"/>
                  </a:lnTo>
                  <a:close/>
                </a:path>
                <a:path extrusionOk="0" h="911860" w="1139190">
                  <a:moveTo>
                    <a:pt x="532122" y="774552"/>
                  </a:moveTo>
                  <a:lnTo>
                    <a:pt x="489409" y="774552"/>
                  </a:lnTo>
                  <a:lnTo>
                    <a:pt x="643373" y="886454"/>
                  </a:lnTo>
                  <a:lnTo>
                    <a:pt x="697779" y="886454"/>
                  </a:lnTo>
                  <a:lnTo>
                    <a:pt x="697779" y="876695"/>
                  </a:lnTo>
                  <a:lnTo>
                    <a:pt x="672670" y="876695"/>
                  </a:lnTo>
                  <a:lnTo>
                    <a:pt x="532122" y="774552"/>
                  </a:lnTo>
                  <a:close/>
                </a:path>
                <a:path extrusionOk="0" h="911860" w="1139190">
                  <a:moveTo>
                    <a:pt x="908286" y="464383"/>
                  </a:moveTo>
                  <a:lnTo>
                    <a:pt x="883166" y="464383"/>
                  </a:lnTo>
                  <a:lnTo>
                    <a:pt x="883166" y="606494"/>
                  </a:lnTo>
                  <a:lnTo>
                    <a:pt x="790290" y="606494"/>
                  </a:lnTo>
                  <a:lnTo>
                    <a:pt x="784656" y="612127"/>
                  </a:lnTo>
                  <a:lnTo>
                    <a:pt x="784656" y="764008"/>
                  </a:lnTo>
                  <a:lnTo>
                    <a:pt x="787599" y="768521"/>
                  </a:lnTo>
                  <a:lnTo>
                    <a:pt x="883166" y="810624"/>
                  </a:lnTo>
                  <a:lnTo>
                    <a:pt x="883166" y="886454"/>
                  </a:lnTo>
                  <a:lnTo>
                    <a:pt x="908286" y="886454"/>
                  </a:lnTo>
                  <a:lnTo>
                    <a:pt x="908286" y="783190"/>
                  </a:lnTo>
                  <a:lnTo>
                    <a:pt x="883143" y="783180"/>
                  </a:lnTo>
                  <a:lnTo>
                    <a:pt x="809776" y="750835"/>
                  </a:lnTo>
                  <a:lnTo>
                    <a:pt x="809776" y="631603"/>
                  </a:lnTo>
                  <a:lnTo>
                    <a:pt x="908286" y="631603"/>
                  </a:lnTo>
                  <a:lnTo>
                    <a:pt x="908286" y="464383"/>
                  </a:lnTo>
                  <a:close/>
                </a:path>
                <a:path extrusionOk="0" h="911860" w="1139190">
                  <a:moveTo>
                    <a:pt x="1075056" y="778447"/>
                  </a:moveTo>
                  <a:lnTo>
                    <a:pt x="1049947" y="778447"/>
                  </a:lnTo>
                  <a:lnTo>
                    <a:pt x="1049947" y="886454"/>
                  </a:lnTo>
                  <a:lnTo>
                    <a:pt x="1075056" y="886454"/>
                  </a:lnTo>
                  <a:lnTo>
                    <a:pt x="1075056" y="778447"/>
                  </a:lnTo>
                  <a:close/>
                </a:path>
                <a:path extrusionOk="0" h="911860" w="1139190">
                  <a:moveTo>
                    <a:pt x="348886" y="641373"/>
                  </a:moveTo>
                  <a:lnTo>
                    <a:pt x="306147" y="641373"/>
                  </a:lnTo>
                  <a:lnTo>
                    <a:pt x="468048" y="759034"/>
                  </a:lnTo>
                  <a:lnTo>
                    <a:pt x="306147" y="876695"/>
                  </a:lnTo>
                  <a:lnTo>
                    <a:pt x="348872" y="876695"/>
                  </a:lnTo>
                  <a:lnTo>
                    <a:pt x="489409" y="774552"/>
                  </a:lnTo>
                  <a:lnTo>
                    <a:pt x="532122" y="774552"/>
                  </a:lnTo>
                  <a:lnTo>
                    <a:pt x="510769" y="759034"/>
                  </a:lnTo>
                  <a:lnTo>
                    <a:pt x="532136" y="743506"/>
                  </a:lnTo>
                  <a:lnTo>
                    <a:pt x="489409" y="743506"/>
                  </a:lnTo>
                  <a:lnTo>
                    <a:pt x="348886" y="641373"/>
                  </a:lnTo>
                  <a:close/>
                </a:path>
                <a:path extrusionOk="0" h="911860" w="1139190">
                  <a:moveTo>
                    <a:pt x="697779" y="641373"/>
                  </a:moveTo>
                  <a:lnTo>
                    <a:pt x="672670" y="641373"/>
                  </a:lnTo>
                  <a:lnTo>
                    <a:pt x="672670" y="876695"/>
                  </a:lnTo>
                  <a:lnTo>
                    <a:pt x="697779" y="876695"/>
                  </a:lnTo>
                  <a:lnTo>
                    <a:pt x="697779" y="641373"/>
                  </a:lnTo>
                  <a:close/>
                </a:path>
                <a:path extrusionOk="0" h="911860" w="1139190">
                  <a:moveTo>
                    <a:pt x="908286" y="631603"/>
                  </a:moveTo>
                  <a:lnTo>
                    <a:pt x="883166" y="631603"/>
                  </a:lnTo>
                  <a:lnTo>
                    <a:pt x="883166" y="783190"/>
                  </a:lnTo>
                  <a:lnTo>
                    <a:pt x="908286" y="783190"/>
                  </a:lnTo>
                  <a:lnTo>
                    <a:pt x="908286" y="778447"/>
                  </a:lnTo>
                  <a:lnTo>
                    <a:pt x="1133211" y="778447"/>
                  </a:lnTo>
                  <a:lnTo>
                    <a:pt x="1138844" y="772814"/>
                  </a:lnTo>
                  <a:lnTo>
                    <a:pt x="1138844" y="753327"/>
                  </a:lnTo>
                  <a:lnTo>
                    <a:pt x="908286" y="753327"/>
                  </a:lnTo>
                  <a:lnTo>
                    <a:pt x="908286" y="631603"/>
                  </a:lnTo>
                  <a:close/>
                </a:path>
                <a:path extrusionOk="0" h="911860" w="1139190">
                  <a:moveTo>
                    <a:pt x="194140" y="631603"/>
                  </a:moveTo>
                  <a:lnTo>
                    <a:pt x="169031" y="631603"/>
                  </a:lnTo>
                  <a:lnTo>
                    <a:pt x="169031" y="750835"/>
                  </a:lnTo>
                  <a:lnTo>
                    <a:pt x="95630" y="783180"/>
                  </a:lnTo>
                  <a:lnTo>
                    <a:pt x="157931" y="783180"/>
                  </a:lnTo>
                  <a:lnTo>
                    <a:pt x="191208" y="768521"/>
                  </a:lnTo>
                  <a:lnTo>
                    <a:pt x="194140" y="764008"/>
                  </a:lnTo>
                  <a:lnTo>
                    <a:pt x="194140" y="631603"/>
                  </a:lnTo>
                  <a:close/>
                </a:path>
                <a:path extrusionOk="0" h="911860" w="1139190">
                  <a:moveTo>
                    <a:pt x="1062207" y="36061"/>
                  </a:moveTo>
                  <a:lnTo>
                    <a:pt x="979006" y="36061"/>
                  </a:lnTo>
                  <a:lnTo>
                    <a:pt x="1021541" y="42942"/>
                  </a:lnTo>
                  <a:lnTo>
                    <a:pt x="1058516" y="62093"/>
                  </a:lnTo>
                  <a:lnTo>
                    <a:pt x="1087697" y="91276"/>
                  </a:lnTo>
                  <a:lnTo>
                    <a:pt x="1106845" y="128255"/>
                  </a:lnTo>
                  <a:lnTo>
                    <a:pt x="1113725" y="170790"/>
                  </a:lnTo>
                  <a:lnTo>
                    <a:pt x="1113725" y="187805"/>
                  </a:lnTo>
                  <a:lnTo>
                    <a:pt x="963174" y="187805"/>
                  </a:lnTo>
                  <a:lnTo>
                    <a:pt x="957541" y="193439"/>
                  </a:lnTo>
                  <a:lnTo>
                    <a:pt x="957541" y="207292"/>
                  </a:lnTo>
                  <a:lnTo>
                    <a:pt x="963174" y="212925"/>
                  </a:lnTo>
                  <a:lnTo>
                    <a:pt x="1113725" y="212925"/>
                  </a:lnTo>
                  <a:lnTo>
                    <a:pt x="1113725" y="644430"/>
                  </a:lnTo>
                  <a:lnTo>
                    <a:pt x="976284" y="644430"/>
                  </a:lnTo>
                  <a:lnTo>
                    <a:pt x="970651" y="650063"/>
                  </a:lnTo>
                  <a:lnTo>
                    <a:pt x="970651" y="663916"/>
                  </a:lnTo>
                  <a:lnTo>
                    <a:pt x="976284" y="669550"/>
                  </a:lnTo>
                  <a:lnTo>
                    <a:pt x="1113725" y="669550"/>
                  </a:lnTo>
                  <a:lnTo>
                    <a:pt x="1113725" y="753327"/>
                  </a:lnTo>
                  <a:lnTo>
                    <a:pt x="1138844" y="753327"/>
                  </a:lnTo>
                  <a:lnTo>
                    <a:pt x="1138844" y="170790"/>
                  </a:lnTo>
                  <a:lnTo>
                    <a:pt x="1130681" y="120319"/>
                  </a:lnTo>
                  <a:lnTo>
                    <a:pt x="1107959" y="76445"/>
                  </a:lnTo>
                  <a:lnTo>
                    <a:pt x="1073334" y="41823"/>
                  </a:lnTo>
                  <a:lnTo>
                    <a:pt x="1062207" y="36061"/>
                  </a:lnTo>
                  <a:close/>
                </a:path>
                <a:path extrusionOk="0" h="911860" w="1139190">
                  <a:moveTo>
                    <a:pt x="697779" y="631603"/>
                  </a:moveTo>
                  <a:lnTo>
                    <a:pt x="643373" y="631603"/>
                  </a:lnTo>
                  <a:lnTo>
                    <a:pt x="489409" y="743506"/>
                  </a:lnTo>
                  <a:lnTo>
                    <a:pt x="532136" y="743506"/>
                  </a:lnTo>
                  <a:lnTo>
                    <a:pt x="672670" y="641373"/>
                  </a:lnTo>
                  <a:lnTo>
                    <a:pt x="697779" y="641373"/>
                  </a:lnTo>
                  <a:lnTo>
                    <a:pt x="697779" y="631603"/>
                  </a:lnTo>
                  <a:close/>
                </a:path>
                <a:path extrusionOk="0" h="911860" w="1139190">
                  <a:moveTo>
                    <a:pt x="488634" y="0"/>
                  </a:moveTo>
                  <a:lnTo>
                    <a:pt x="483702" y="20"/>
                  </a:lnTo>
                  <a:lnTo>
                    <a:pt x="2335" y="288902"/>
                  </a:lnTo>
                  <a:lnTo>
                    <a:pt x="17" y="293006"/>
                  </a:lnTo>
                  <a:lnTo>
                    <a:pt x="0" y="458750"/>
                  </a:lnTo>
                  <a:lnTo>
                    <a:pt x="5633" y="464383"/>
                  </a:lnTo>
                  <a:lnTo>
                    <a:pt x="973185" y="464383"/>
                  </a:lnTo>
                  <a:lnTo>
                    <a:pt x="978818" y="458750"/>
                  </a:lnTo>
                  <a:lnTo>
                    <a:pt x="978818" y="439264"/>
                  </a:lnTo>
                  <a:lnTo>
                    <a:pt x="25119" y="439264"/>
                  </a:lnTo>
                  <a:lnTo>
                    <a:pt x="25119" y="304524"/>
                  </a:lnTo>
                  <a:lnTo>
                    <a:pt x="486236" y="27800"/>
                  </a:lnTo>
                  <a:lnTo>
                    <a:pt x="535557" y="27800"/>
                  </a:lnTo>
                  <a:lnTo>
                    <a:pt x="488634" y="0"/>
                  </a:lnTo>
                  <a:close/>
                </a:path>
                <a:path extrusionOk="0" h="911860" w="1139190">
                  <a:moveTo>
                    <a:pt x="535557" y="27800"/>
                  </a:moveTo>
                  <a:lnTo>
                    <a:pt x="486236" y="27800"/>
                  </a:lnTo>
                  <a:lnTo>
                    <a:pt x="953610" y="304524"/>
                  </a:lnTo>
                  <a:lnTo>
                    <a:pt x="953698" y="439264"/>
                  </a:lnTo>
                  <a:lnTo>
                    <a:pt x="978818" y="439264"/>
                  </a:lnTo>
                  <a:lnTo>
                    <a:pt x="978818" y="293006"/>
                  </a:lnTo>
                  <a:lnTo>
                    <a:pt x="976451" y="288860"/>
                  </a:lnTo>
                  <a:lnTo>
                    <a:pt x="844267" y="210600"/>
                  </a:lnTo>
                  <a:lnTo>
                    <a:pt x="844267" y="195721"/>
                  </a:lnTo>
                  <a:lnTo>
                    <a:pt x="819158" y="195721"/>
                  </a:lnTo>
                  <a:lnTo>
                    <a:pt x="535557" y="27800"/>
                  </a:lnTo>
                  <a:close/>
                </a:path>
                <a:path extrusionOk="0" h="911860" w="1139190">
                  <a:moveTo>
                    <a:pt x="978985" y="10942"/>
                  </a:moveTo>
                  <a:lnTo>
                    <a:pt x="928520" y="19104"/>
                  </a:lnTo>
                  <a:lnTo>
                    <a:pt x="884652" y="41823"/>
                  </a:lnTo>
                  <a:lnTo>
                    <a:pt x="850035" y="76445"/>
                  </a:lnTo>
                  <a:lnTo>
                    <a:pt x="827319" y="120319"/>
                  </a:lnTo>
                  <a:lnTo>
                    <a:pt x="819158" y="170790"/>
                  </a:lnTo>
                  <a:lnTo>
                    <a:pt x="819158" y="195721"/>
                  </a:lnTo>
                  <a:lnTo>
                    <a:pt x="844267" y="195721"/>
                  </a:lnTo>
                  <a:lnTo>
                    <a:pt x="844267" y="170790"/>
                  </a:lnTo>
                  <a:lnTo>
                    <a:pt x="851148" y="128255"/>
                  </a:lnTo>
                  <a:lnTo>
                    <a:pt x="870299" y="91276"/>
                  </a:lnTo>
                  <a:lnTo>
                    <a:pt x="899484" y="62093"/>
                  </a:lnTo>
                  <a:lnTo>
                    <a:pt x="936466" y="42942"/>
                  </a:lnTo>
                  <a:lnTo>
                    <a:pt x="979006" y="36061"/>
                  </a:lnTo>
                  <a:lnTo>
                    <a:pt x="1062207" y="36061"/>
                  </a:lnTo>
                  <a:lnTo>
                    <a:pt x="1029458" y="19104"/>
                  </a:lnTo>
                  <a:lnTo>
                    <a:pt x="978985" y="10942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0" name="Google Shape;380;p27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2599691" y="6701431"/>
              <a:ext cx="1252087" cy="100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Google Shape;381;p27"/>
            <p:cNvSpPr/>
            <p:nvPr/>
          </p:nvSpPr>
          <p:spPr>
            <a:xfrm>
              <a:off x="12742329" y="9633222"/>
              <a:ext cx="1148715" cy="823595"/>
            </a:xfrm>
            <a:custGeom>
              <a:rect b="b" l="l" r="r" t="t"/>
              <a:pathLst>
                <a:path extrusionOk="0" h="823595" w="1148715">
                  <a:moveTo>
                    <a:pt x="878573" y="296811"/>
                  </a:moveTo>
                  <a:lnTo>
                    <a:pt x="807491" y="265925"/>
                  </a:lnTo>
                  <a:lnTo>
                    <a:pt x="757656" y="250101"/>
                  </a:lnTo>
                  <a:lnTo>
                    <a:pt x="707758" y="236575"/>
                  </a:lnTo>
                  <a:lnTo>
                    <a:pt x="657999" y="225298"/>
                  </a:lnTo>
                  <a:lnTo>
                    <a:pt x="608596" y="216192"/>
                  </a:lnTo>
                  <a:lnTo>
                    <a:pt x="559752" y="209219"/>
                  </a:lnTo>
                  <a:lnTo>
                    <a:pt x="511695" y="204304"/>
                  </a:lnTo>
                  <a:lnTo>
                    <a:pt x="464629" y="201396"/>
                  </a:lnTo>
                  <a:lnTo>
                    <a:pt x="413397" y="202895"/>
                  </a:lnTo>
                  <a:lnTo>
                    <a:pt x="364832" y="206502"/>
                  </a:lnTo>
                  <a:lnTo>
                    <a:pt x="318439" y="212039"/>
                  </a:lnTo>
                  <a:lnTo>
                    <a:pt x="273710" y="219278"/>
                  </a:lnTo>
                  <a:lnTo>
                    <a:pt x="230149" y="228028"/>
                  </a:lnTo>
                  <a:lnTo>
                    <a:pt x="187248" y="238074"/>
                  </a:lnTo>
                  <a:lnTo>
                    <a:pt x="141300" y="250558"/>
                  </a:lnTo>
                  <a:lnTo>
                    <a:pt x="96177" y="265353"/>
                  </a:lnTo>
                  <a:lnTo>
                    <a:pt x="52082" y="282981"/>
                  </a:lnTo>
                  <a:lnTo>
                    <a:pt x="9220" y="303974"/>
                  </a:lnTo>
                  <a:lnTo>
                    <a:pt x="0" y="312242"/>
                  </a:lnTo>
                  <a:lnTo>
                    <a:pt x="469" y="317309"/>
                  </a:lnTo>
                  <a:lnTo>
                    <a:pt x="4660" y="323875"/>
                  </a:lnTo>
                  <a:lnTo>
                    <a:pt x="15417" y="337578"/>
                  </a:lnTo>
                  <a:lnTo>
                    <a:pt x="25819" y="351574"/>
                  </a:lnTo>
                  <a:lnTo>
                    <a:pt x="46342" y="379768"/>
                  </a:lnTo>
                  <a:lnTo>
                    <a:pt x="220357" y="614870"/>
                  </a:lnTo>
                  <a:lnTo>
                    <a:pt x="222656" y="622427"/>
                  </a:lnTo>
                  <a:lnTo>
                    <a:pt x="262521" y="605726"/>
                  </a:lnTo>
                  <a:lnTo>
                    <a:pt x="323303" y="590308"/>
                  </a:lnTo>
                  <a:lnTo>
                    <a:pt x="408901" y="577291"/>
                  </a:lnTo>
                  <a:lnTo>
                    <a:pt x="463219" y="574230"/>
                  </a:lnTo>
                  <a:lnTo>
                    <a:pt x="517169" y="576745"/>
                  </a:lnTo>
                  <a:lnTo>
                    <a:pt x="570699" y="585965"/>
                  </a:lnTo>
                  <a:lnTo>
                    <a:pt x="623722" y="603059"/>
                  </a:lnTo>
                  <a:lnTo>
                    <a:pt x="644855" y="610831"/>
                  </a:lnTo>
                  <a:lnTo>
                    <a:pt x="657936" y="611238"/>
                  </a:lnTo>
                  <a:lnTo>
                    <a:pt x="668248" y="602729"/>
                  </a:lnTo>
                  <a:lnTo>
                    <a:pt x="681050" y="583755"/>
                  </a:lnTo>
                  <a:lnTo>
                    <a:pt x="682167" y="581748"/>
                  </a:lnTo>
                  <a:lnTo>
                    <a:pt x="689000" y="573951"/>
                  </a:lnTo>
                  <a:lnTo>
                    <a:pt x="626046" y="547598"/>
                  </a:lnTo>
                  <a:lnTo>
                    <a:pt x="572223" y="532358"/>
                  </a:lnTo>
                  <a:lnTo>
                    <a:pt x="519264" y="525094"/>
                  </a:lnTo>
                  <a:lnTo>
                    <a:pt x="466509" y="522071"/>
                  </a:lnTo>
                  <a:lnTo>
                    <a:pt x="413994" y="523265"/>
                  </a:lnTo>
                  <a:lnTo>
                    <a:pt x="361708" y="528612"/>
                  </a:lnTo>
                  <a:lnTo>
                    <a:pt x="309702" y="538073"/>
                  </a:lnTo>
                  <a:lnTo>
                    <a:pt x="257962" y="551624"/>
                  </a:lnTo>
                  <a:lnTo>
                    <a:pt x="250583" y="553199"/>
                  </a:lnTo>
                  <a:lnTo>
                    <a:pt x="244576" y="552665"/>
                  </a:lnTo>
                  <a:lnTo>
                    <a:pt x="239356" y="549744"/>
                  </a:lnTo>
                  <a:lnTo>
                    <a:pt x="234264" y="544106"/>
                  </a:lnTo>
                  <a:lnTo>
                    <a:pt x="206171" y="506069"/>
                  </a:lnTo>
                  <a:lnTo>
                    <a:pt x="92964" y="354545"/>
                  </a:lnTo>
                  <a:lnTo>
                    <a:pt x="81584" y="338302"/>
                  </a:lnTo>
                  <a:lnTo>
                    <a:pt x="79044" y="328549"/>
                  </a:lnTo>
                  <a:lnTo>
                    <a:pt x="86664" y="322059"/>
                  </a:lnTo>
                  <a:lnTo>
                    <a:pt x="157276" y="300901"/>
                  </a:lnTo>
                  <a:lnTo>
                    <a:pt x="209092" y="287731"/>
                  </a:lnTo>
                  <a:lnTo>
                    <a:pt x="261277" y="276479"/>
                  </a:lnTo>
                  <a:lnTo>
                    <a:pt x="313905" y="267550"/>
                  </a:lnTo>
                  <a:lnTo>
                    <a:pt x="367030" y="261327"/>
                  </a:lnTo>
                  <a:lnTo>
                    <a:pt x="420738" y="258216"/>
                  </a:lnTo>
                  <a:lnTo>
                    <a:pt x="473925" y="258114"/>
                  </a:lnTo>
                  <a:lnTo>
                    <a:pt x="526643" y="260629"/>
                  </a:lnTo>
                  <a:lnTo>
                    <a:pt x="578891" y="265785"/>
                  </a:lnTo>
                  <a:lnTo>
                    <a:pt x="630656" y="273596"/>
                  </a:lnTo>
                  <a:lnTo>
                    <a:pt x="681939" y="284035"/>
                  </a:lnTo>
                  <a:lnTo>
                    <a:pt x="732739" y="297129"/>
                  </a:lnTo>
                  <a:lnTo>
                    <a:pt x="783056" y="312889"/>
                  </a:lnTo>
                  <a:lnTo>
                    <a:pt x="832891" y="331317"/>
                  </a:lnTo>
                  <a:lnTo>
                    <a:pt x="844423" y="334886"/>
                  </a:lnTo>
                  <a:lnTo>
                    <a:pt x="853719" y="334797"/>
                  </a:lnTo>
                  <a:lnTo>
                    <a:pt x="861580" y="330225"/>
                  </a:lnTo>
                  <a:lnTo>
                    <a:pt x="868794" y="320382"/>
                  </a:lnTo>
                  <a:lnTo>
                    <a:pt x="876833" y="305562"/>
                  </a:lnTo>
                  <a:lnTo>
                    <a:pt x="878573" y="296811"/>
                  </a:lnTo>
                  <a:close/>
                </a:path>
                <a:path extrusionOk="0" h="823595" w="1148715">
                  <a:moveTo>
                    <a:pt x="928306" y="605815"/>
                  </a:moveTo>
                  <a:lnTo>
                    <a:pt x="928230" y="591261"/>
                  </a:lnTo>
                  <a:lnTo>
                    <a:pt x="922248" y="585431"/>
                  </a:lnTo>
                  <a:lnTo>
                    <a:pt x="907884" y="585495"/>
                  </a:lnTo>
                  <a:lnTo>
                    <a:pt x="902004" y="591832"/>
                  </a:lnTo>
                  <a:lnTo>
                    <a:pt x="902449" y="605980"/>
                  </a:lnTo>
                  <a:lnTo>
                    <a:pt x="908392" y="611746"/>
                  </a:lnTo>
                  <a:lnTo>
                    <a:pt x="915200" y="611746"/>
                  </a:lnTo>
                  <a:lnTo>
                    <a:pt x="922451" y="611746"/>
                  </a:lnTo>
                  <a:lnTo>
                    <a:pt x="928306" y="605815"/>
                  </a:lnTo>
                  <a:close/>
                </a:path>
                <a:path extrusionOk="0" h="823595" w="1148715">
                  <a:moveTo>
                    <a:pt x="970572" y="652932"/>
                  </a:moveTo>
                  <a:lnTo>
                    <a:pt x="965022" y="647344"/>
                  </a:lnTo>
                  <a:lnTo>
                    <a:pt x="949960" y="647458"/>
                  </a:lnTo>
                  <a:lnTo>
                    <a:pt x="944714" y="652640"/>
                  </a:lnTo>
                  <a:lnTo>
                    <a:pt x="944372" y="667308"/>
                  </a:lnTo>
                  <a:lnTo>
                    <a:pt x="949604" y="672985"/>
                  </a:lnTo>
                  <a:lnTo>
                    <a:pt x="964272" y="673658"/>
                  </a:lnTo>
                  <a:lnTo>
                    <a:pt x="970330" y="668045"/>
                  </a:lnTo>
                  <a:lnTo>
                    <a:pt x="970445" y="660615"/>
                  </a:lnTo>
                  <a:lnTo>
                    <a:pt x="970572" y="652932"/>
                  </a:lnTo>
                  <a:close/>
                </a:path>
                <a:path extrusionOk="0" h="823595" w="1148715">
                  <a:moveTo>
                    <a:pt x="977620" y="803008"/>
                  </a:moveTo>
                  <a:lnTo>
                    <a:pt x="976045" y="795045"/>
                  </a:lnTo>
                  <a:lnTo>
                    <a:pt x="971804" y="788695"/>
                  </a:lnTo>
                  <a:lnTo>
                    <a:pt x="965415" y="784491"/>
                  </a:lnTo>
                  <a:lnTo>
                    <a:pt x="957440" y="782967"/>
                  </a:lnTo>
                  <a:lnTo>
                    <a:pt x="949413" y="784466"/>
                  </a:lnTo>
                  <a:lnTo>
                    <a:pt x="943089" y="788657"/>
                  </a:lnTo>
                  <a:lnTo>
                    <a:pt x="938923" y="795020"/>
                  </a:lnTo>
                  <a:lnTo>
                    <a:pt x="937437" y="803097"/>
                  </a:lnTo>
                  <a:lnTo>
                    <a:pt x="938987" y="811098"/>
                  </a:lnTo>
                  <a:lnTo>
                    <a:pt x="943216" y="817499"/>
                  </a:lnTo>
                  <a:lnTo>
                    <a:pt x="949579" y="821715"/>
                  </a:lnTo>
                  <a:lnTo>
                    <a:pt x="957529" y="823201"/>
                  </a:lnTo>
                  <a:lnTo>
                    <a:pt x="965492" y="821601"/>
                  </a:lnTo>
                  <a:lnTo>
                    <a:pt x="971880" y="817321"/>
                  </a:lnTo>
                  <a:lnTo>
                    <a:pt x="976109" y="810933"/>
                  </a:lnTo>
                  <a:lnTo>
                    <a:pt x="977620" y="803008"/>
                  </a:lnTo>
                  <a:close/>
                </a:path>
                <a:path extrusionOk="0" h="823595" w="1148715">
                  <a:moveTo>
                    <a:pt x="984796" y="498919"/>
                  </a:moveTo>
                  <a:lnTo>
                    <a:pt x="978725" y="492518"/>
                  </a:lnTo>
                  <a:lnTo>
                    <a:pt x="964704" y="491832"/>
                  </a:lnTo>
                  <a:lnTo>
                    <a:pt x="958215" y="497535"/>
                  </a:lnTo>
                  <a:lnTo>
                    <a:pt x="957707" y="511670"/>
                  </a:lnTo>
                  <a:lnTo>
                    <a:pt x="963815" y="518299"/>
                  </a:lnTo>
                  <a:lnTo>
                    <a:pt x="970813" y="518553"/>
                  </a:lnTo>
                  <a:lnTo>
                    <a:pt x="977557" y="518807"/>
                  </a:lnTo>
                  <a:lnTo>
                    <a:pt x="984427" y="512279"/>
                  </a:lnTo>
                  <a:lnTo>
                    <a:pt x="984796" y="498919"/>
                  </a:lnTo>
                  <a:close/>
                </a:path>
                <a:path extrusionOk="0" h="823595" w="1148715">
                  <a:moveTo>
                    <a:pt x="989558" y="257098"/>
                  </a:moveTo>
                  <a:lnTo>
                    <a:pt x="988517" y="251587"/>
                  </a:lnTo>
                  <a:lnTo>
                    <a:pt x="982891" y="247942"/>
                  </a:lnTo>
                  <a:lnTo>
                    <a:pt x="977582" y="244500"/>
                  </a:lnTo>
                  <a:lnTo>
                    <a:pt x="635139" y="683133"/>
                  </a:lnTo>
                  <a:lnTo>
                    <a:pt x="605370" y="721918"/>
                  </a:lnTo>
                  <a:lnTo>
                    <a:pt x="597014" y="746137"/>
                  </a:lnTo>
                  <a:lnTo>
                    <a:pt x="600570" y="756615"/>
                  </a:lnTo>
                  <a:lnTo>
                    <a:pt x="609003" y="765098"/>
                  </a:lnTo>
                  <a:lnTo>
                    <a:pt x="617397" y="769086"/>
                  </a:lnTo>
                  <a:lnTo>
                    <a:pt x="625767" y="769823"/>
                  </a:lnTo>
                  <a:lnTo>
                    <a:pt x="633933" y="767372"/>
                  </a:lnTo>
                  <a:lnTo>
                    <a:pt x="641743" y="761796"/>
                  </a:lnTo>
                  <a:lnTo>
                    <a:pt x="677608" y="711695"/>
                  </a:lnTo>
                  <a:lnTo>
                    <a:pt x="981214" y="271411"/>
                  </a:lnTo>
                  <a:lnTo>
                    <a:pt x="984427" y="267347"/>
                  </a:lnTo>
                  <a:lnTo>
                    <a:pt x="989558" y="257098"/>
                  </a:lnTo>
                  <a:close/>
                </a:path>
                <a:path extrusionOk="0" h="823595" w="1148715">
                  <a:moveTo>
                    <a:pt x="1012710" y="91909"/>
                  </a:moveTo>
                  <a:lnTo>
                    <a:pt x="999502" y="86728"/>
                  </a:lnTo>
                  <a:lnTo>
                    <a:pt x="986231" y="82461"/>
                  </a:lnTo>
                  <a:lnTo>
                    <a:pt x="972870" y="79044"/>
                  </a:lnTo>
                  <a:lnTo>
                    <a:pt x="959421" y="76441"/>
                  </a:lnTo>
                  <a:lnTo>
                    <a:pt x="951636" y="74218"/>
                  </a:lnTo>
                  <a:lnTo>
                    <a:pt x="946150" y="70370"/>
                  </a:lnTo>
                  <a:lnTo>
                    <a:pt x="942530" y="64719"/>
                  </a:lnTo>
                  <a:lnTo>
                    <a:pt x="940371" y="57073"/>
                  </a:lnTo>
                  <a:lnTo>
                    <a:pt x="937526" y="42735"/>
                  </a:lnTo>
                  <a:lnTo>
                    <a:pt x="934275" y="28473"/>
                  </a:lnTo>
                  <a:lnTo>
                    <a:pt x="927468" y="0"/>
                  </a:lnTo>
                  <a:lnTo>
                    <a:pt x="922185" y="15087"/>
                  </a:lnTo>
                  <a:lnTo>
                    <a:pt x="917727" y="30035"/>
                  </a:lnTo>
                  <a:lnTo>
                    <a:pt x="914019" y="44932"/>
                  </a:lnTo>
                  <a:lnTo>
                    <a:pt x="911059" y="59867"/>
                  </a:lnTo>
                  <a:lnTo>
                    <a:pt x="909167" y="70853"/>
                  </a:lnTo>
                  <a:lnTo>
                    <a:pt x="903897" y="74714"/>
                  </a:lnTo>
                  <a:lnTo>
                    <a:pt x="879170" y="79705"/>
                  </a:lnTo>
                  <a:lnTo>
                    <a:pt x="836002" y="90081"/>
                  </a:lnTo>
                  <a:lnTo>
                    <a:pt x="836599" y="92900"/>
                  </a:lnTo>
                  <a:lnTo>
                    <a:pt x="863612" y="99999"/>
                  </a:lnTo>
                  <a:lnTo>
                    <a:pt x="877163" y="103301"/>
                  </a:lnTo>
                  <a:lnTo>
                    <a:pt x="890828" y="105968"/>
                  </a:lnTo>
                  <a:lnTo>
                    <a:pt x="899922" y="108597"/>
                  </a:lnTo>
                  <a:lnTo>
                    <a:pt x="906297" y="113131"/>
                  </a:lnTo>
                  <a:lnTo>
                    <a:pt x="910386" y="119773"/>
                  </a:lnTo>
                  <a:lnTo>
                    <a:pt x="912660" y="128701"/>
                  </a:lnTo>
                  <a:lnTo>
                    <a:pt x="914946" y="141884"/>
                  </a:lnTo>
                  <a:lnTo>
                    <a:pt x="917676" y="155003"/>
                  </a:lnTo>
                  <a:lnTo>
                    <a:pt x="923467" y="181165"/>
                  </a:lnTo>
                  <a:lnTo>
                    <a:pt x="928725" y="166700"/>
                  </a:lnTo>
                  <a:lnTo>
                    <a:pt x="933246" y="152311"/>
                  </a:lnTo>
                  <a:lnTo>
                    <a:pt x="937120" y="137922"/>
                  </a:lnTo>
                  <a:lnTo>
                    <a:pt x="942619" y="113461"/>
                  </a:lnTo>
                  <a:lnTo>
                    <a:pt x="946835" y="108077"/>
                  </a:lnTo>
                  <a:lnTo>
                    <a:pt x="957554" y="105956"/>
                  </a:lnTo>
                  <a:lnTo>
                    <a:pt x="971435" y="102870"/>
                  </a:lnTo>
                  <a:lnTo>
                    <a:pt x="985215" y="99339"/>
                  </a:lnTo>
                  <a:lnTo>
                    <a:pt x="1012710" y="91909"/>
                  </a:lnTo>
                  <a:close/>
                </a:path>
                <a:path extrusionOk="0" h="823595" w="1148715">
                  <a:moveTo>
                    <a:pt x="1021486" y="717067"/>
                  </a:moveTo>
                  <a:lnTo>
                    <a:pt x="1019517" y="708050"/>
                  </a:lnTo>
                  <a:lnTo>
                    <a:pt x="1014412" y="700659"/>
                  </a:lnTo>
                  <a:lnTo>
                    <a:pt x="1006970" y="695706"/>
                  </a:lnTo>
                  <a:lnTo>
                    <a:pt x="998054" y="694016"/>
                  </a:lnTo>
                  <a:lnTo>
                    <a:pt x="989291" y="695972"/>
                  </a:lnTo>
                  <a:lnTo>
                    <a:pt x="982167" y="700925"/>
                  </a:lnTo>
                  <a:lnTo>
                    <a:pt x="977366" y="708177"/>
                  </a:lnTo>
                  <a:lnTo>
                    <a:pt x="975575" y="717003"/>
                  </a:lnTo>
                  <a:lnTo>
                    <a:pt x="977315" y="726135"/>
                  </a:lnTo>
                  <a:lnTo>
                    <a:pt x="982192" y="733564"/>
                  </a:lnTo>
                  <a:lnTo>
                    <a:pt x="989482" y="738568"/>
                  </a:lnTo>
                  <a:lnTo>
                    <a:pt x="998499" y="740435"/>
                  </a:lnTo>
                  <a:lnTo>
                    <a:pt x="1007465" y="738619"/>
                  </a:lnTo>
                  <a:lnTo>
                    <a:pt x="1014806" y="733602"/>
                  </a:lnTo>
                  <a:lnTo>
                    <a:pt x="1019733" y="726147"/>
                  </a:lnTo>
                  <a:lnTo>
                    <a:pt x="1021486" y="717067"/>
                  </a:lnTo>
                  <a:close/>
                </a:path>
                <a:path extrusionOk="0" h="823595" w="1148715">
                  <a:moveTo>
                    <a:pt x="1034084" y="653059"/>
                  </a:moveTo>
                  <a:lnTo>
                    <a:pt x="1033399" y="639203"/>
                  </a:lnTo>
                  <a:lnTo>
                    <a:pt x="1026477" y="632955"/>
                  </a:lnTo>
                  <a:lnTo>
                    <a:pt x="1012494" y="633780"/>
                  </a:lnTo>
                  <a:lnTo>
                    <a:pt x="1006932" y="640232"/>
                  </a:lnTo>
                  <a:lnTo>
                    <a:pt x="1007706" y="654367"/>
                  </a:lnTo>
                  <a:lnTo>
                    <a:pt x="1013891" y="659993"/>
                  </a:lnTo>
                  <a:lnTo>
                    <a:pt x="1020711" y="659790"/>
                  </a:lnTo>
                  <a:lnTo>
                    <a:pt x="1027874" y="659587"/>
                  </a:lnTo>
                  <a:lnTo>
                    <a:pt x="1034084" y="653059"/>
                  </a:lnTo>
                  <a:close/>
                </a:path>
                <a:path extrusionOk="0" h="823595" w="1148715">
                  <a:moveTo>
                    <a:pt x="1041082" y="793699"/>
                  </a:moveTo>
                  <a:lnTo>
                    <a:pt x="1040765" y="779805"/>
                  </a:lnTo>
                  <a:lnTo>
                    <a:pt x="1034122" y="773658"/>
                  </a:lnTo>
                  <a:lnTo>
                    <a:pt x="1020165" y="774306"/>
                  </a:lnTo>
                  <a:lnTo>
                    <a:pt x="1014590" y="780148"/>
                  </a:lnTo>
                  <a:lnTo>
                    <a:pt x="1014615" y="794232"/>
                  </a:lnTo>
                  <a:lnTo>
                    <a:pt x="1020953" y="800696"/>
                  </a:lnTo>
                  <a:lnTo>
                    <a:pt x="1027798" y="800506"/>
                  </a:lnTo>
                  <a:lnTo>
                    <a:pt x="1034757" y="800315"/>
                  </a:lnTo>
                  <a:lnTo>
                    <a:pt x="1041082" y="793699"/>
                  </a:lnTo>
                  <a:close/>
                </a:path>
                <a:path extrusionOk="0" h="823595" w="1148715">
                  <a:moveTo>
                    <a:pt x="1117257" y="522884"/>
                  </a:moveTo>
                  <a:lnTo>
                    <a:pt x="1112012" y="517525"/>
                  </a:lnTo>
                  <a:lnTo>
                    <a:pt x="1104620" y="517309"/>
                  </a:lnTo>
                  <a:lnTo>
                    <a:pt x="1097254" y="517093"/>
                  </a:lnTo>
                  <a:lnTo>
                    <a:pt x="1091742" y="522109"/>
                  </a:lnTo>
                  <a:lnTo>
                    <a:pt x="1090866" y="537108"/>
                  </a:lnTo>
                  <a:lnTo>
                    <a:pt x="1096162" y="542963"/>
                  </a:lnTo>
                  <a:lnTo>
                    <a:pt x="1111402" y="543382"/>
                  </a:lnTo>
                  <a:lnTo>
                    <a:pt x="1117117" y="537819"/>
                  </a:lnTo>
                  <a:lnTo>
                    <a:pt x="1117257" y="522884"/>
                  </a:lnTo>
                  <a:close/>
                </a:path>
                <a:path extrusionOk="0" h="823595" w="1148715">
                  <a:moveTo>
                    <a:pt x="1119378" y="197700"/>
                  </a:moveTo>
                  <a:lnTo>
                    <a:pt x="1096556" y="196621"/>
                  </a:lnTo>
                  <a:lnTo>
                    <a:pt x="1082001" y="187032"/>
                  </a:lnTo>
                  <a:lnTo>
                    <a:pt x="1073708" y="171005"/>
                  </a:lnTo>
                  <a:lnTo>
                    <a:pt x="1069644" y="150609"/>
                  </a:lnTo>
                  <a:lnTo>
                    <a:pt x="1066533" y="161328"/>
                  </a:lnTo>
                  <a:lnTo>
                    <a:pt x="1040523" y="196532"/>
                  </a:lnTo>
                  <a:lnTo>
                    <a:pt x="1030160" y="198564"/>
                  </a:lnTo>
                  <a:lnTo>
                    <a:pt x="1020470" y="203225"/>
                  </a:lnTo>
                  <a:lnTo>
                    <a:pt x="1030795" y="205651"/>
                  </a:lnTo>
                  <a:lnTo>
                    <a:pt x="1040879" y="207708"/>
                  </a:lnTo>
                  <a:lnTo>
                    <a:pt x="1049807" y="210477"/>
                  </a:lnTo>
                  <a:lnTo>
                    <a:pt x="1056627" y="215023"/>
                  </a:lnTo>
                  <a:lnTo>
                    <a:pt x="1061135" y="222389"/>
                  </a:lnTo>
                  <a:lnTo>
                    <a:pt x="1063866" y="231800"/>
                  </a:lnTo>
                  <a:lnTo>
                    <a:pt x="1065949" y="242557"/>
                  </a:lnTo>
                  <a:lnTo>
                    <a:pt x="1068489" y="253974"/>
                  </a:lnTo>
                  <a:lnTo>
                    <a:pt x="1071308" y="242620"/>
                  </a:lnTo>
                  <a:lnTo>
                    <a:pt x="1073645" y="231876"/>
                  </a:lnTo>
                  <a:lnTo>
                    <a:pt x="1076617" y="222465"/>
                  </a:lnTo>
                  <a:lnTo>
                    <a:pt x="1081316" y="215099"/>
                  </a:lnTo>
                  <a:lnTo>
                    <a:pt x="1088466" y="210235"/>
                  </a:lnTo>
                  <a:lnTo>
                    <a:pt x="1097432" y="207149"/>
                  </a:lnTo>
                  <a:lnTo>
                    <a:pt x="1107211" y="204838"/>
                  </a:lnTo>
                  <a:lnTo>
                    <a:pt x="1116761" y="202311"/>
                  </a:lnTo>
                  <a:lnTo>
                    <a:pt x="1119378" y="197700"/>
                  </a:lnTo>
                  <a:close/>
                </a:path>
                <a:path extrusionOk="0" h="823595" w="1148715">
                  <a:moveTo>
                    <a:pt x="1123492" y="679577"/>
                  </a:moveTo>
                  <a:lnTo>
                    <a:pt x="1121727" y="672236"/>
                  </a:lnTo>
                  <a:lnTo>
                    <a:pt x="1117346" y="666153"/>
                  </a:lnTo>
                  <a:lnTo>
                    <a:pt x="1111135" y="662089"/>
                  </a:lnTo>
                  <a:lnTo>
                    <a:pt x="1103845" y="660730"/>
                  </a:lnTo>
                  <a:lnTo>
                    <a:pt x="1096505" y="662520"/>
                  </a:lnTo>
                  <a:lnTo>
                    <a:pt x="1090409" y="666889"/>
                  </a:lnTo>
                  <a:lnTo>
                    <a:pt x="1086294" y="673087"/>
                  </a:lnTo>
                  <a:lnTo>
                    <a:pt x="1084859" y="680351"/>
                  </a:lnTo>
                  <a:lnTo>
                    <a:pt x="1086548" y="687616"/>
                  </a:lnTo>
                  <a:lnTo>
                    <a:pt x="1090853" y="693559"/>
                  </a:lnTo>
                  <a:lnTo>
                    <a:pt x="1097076" y="697547"/>
                  </a:lnTo>
                  <a:lnTo>
                    <a:pt x="1104557" y="698906"/>
                  </a:lnTo>
                  <a:lnTo>
                    <a:pt x="1112012" y="697242"/>
                  </a:lnTo>
                  <a:lnTo>
                    <a:pt x="1118095" y="693026"/>
                  </a:lnTo>
                  <a:lnTo>
                    <a:pt x="1122146" y="686904"/>
                  </a:lnTo>
                  <a:lnTo>
                    <a:pt x="1123492" y="679577"/>
                  </a:lnTo>
                  <a:close/>
                </a:path>
                <a:path extrusionOk="0" h="823595" w="1148715">
                  <a:moveTo>
                    <a:pt x="1126350" y="462318"/>
                  </a:moveTo>
                  <a:lnTo>
                    <a:pt x="1119733" y="455320"/>
                  </a:lnTo>
                  <a:lnTo>
                    <a:pt x="1102080" y="454685"/>
                  </a:lnTo>
                  <a:lnTo>
                    <a:pt x="1094181" y="461772"/>
                  </a:lnTo>
                  <a:lnTo>
                    <a:pt x="1093482" y="478967"/>
                  </a:lnTo>
                  <a:lnTo>
                    <a:pt x="1101064" y="486841"/>
                  </a:lnTo>
                  <a:lnTo>
                    <a:pt x="1118692" y="487400"/>
                  </a:lnTo>
                  <a:lnTo>
                    <a:pt x="1126045" y="480174"/>
                  </a:lnTo>
                  <a:lnTo>
                    <a:pt x="1126197" y="471068"/>
                  </a:lnTo>
                  <a:lnTo>
                    <a:pt x="1126350" y="462318"/>
                  </a:lnTo>
                  <a:close/>
                </a:path>
                <a:path extrusionOk="0" h="823595" w="1148715">
                  <a:moveTo>
                    <a:pt x="1148232" y="598601"/>
                  </a:moveTo>
                  <a:lnTo>
                    <a:pt x="1146632" y="590207"/>
                  </a:lnTo>
                  <a:lnTo>
                    <a:pt x="1142149" y="583361"/>
                  </a:lnTo>
                  <a:lnTo>
                    <a:pt x="1135430" y="578700"/>
                  </a:lnTo>
                  <a:lnTo>
                    <a:pt x="1127137" y="576910"/>
                  </a:lnTo>
                  <a:lnTo>
                    <a:pt x="1118895" y="578485"/>
                  </a:lnTo>
                  <a:lnTo>
                    <a:pt x="1112075" y="583006"/>
                  </a:lnTo>
                  <a:lnTo>
                    <a:pt x="1107376" y="589775"/>
                  </a:lnTo>
                  <a:lnTo>
                    <a:pt x="1105522" y="598106"/>
                  </a:lnTo>
                  <a:lnTo>
                    <a:pt x="1107020" y="606818"/>
                  </a:lnTo>
                  <a:lnTo>
                    <a:pt x="1111504" y="613765"/>
                  </a:lnTo>
                  <a:lnTo>
                    <a:pt x="1118387" y="618363"/>
                  </a:lnTo>
                  <a:lnTo>
                    <a:pt x="1127086" y="619988"/>
                  </a:lnTo>
                  <a:lnTo>
                    <a:pt x="1135418" y="618312"/>
                  </a:lnTo>
                  <a:lnTo>
                    <a:pt x="1142111" y="613803"/>
                  </a:lnTo>
                  <a:lnTo>
                    <a:pt x="1146581" y="607034"/>
                  </a:lnTo>
                  <a:lnTo>
                    <a:pt x="1148232" y="598601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2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4202306" y="1758135"/>
              <a:ext cx="11610752" cy="9550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7375" cy="5091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8"/>
          <p:cNvSpPr txBox="1"/>
          <p:nvPr/>
        </p:nvSpPr>
        <p:spPr>
          <a:xfrm>
            <a:off x="6253325" y="4276175"/>
            <a:ext cx="6435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Tools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389" name="Google Shape;389;p28"/>
          <p:cNvGrpSpPr/>
          <p:nvPr/>
        </p:nvGrpSpPr>
        <p:grpSpPr>
          <a:xfrm>
            <a:off x="6004899" y="3092947"/>
            <a:ext cx="1103497" cy="1103497"/>
            <a:chOff x="13203383" y="6800674"/>
            <a:chExt cx="2426334" cy="2426334"/>
          </a:xfrm>
        </p:grpSpPr>
        <p:sp>
          <p:nvSpPr>
            <p:cNvPr id="390" name="Google Shape;390;p28"/>
            <p:cNvSpPr/>
            <p:nvPr/>
          </p:nvSpPr>
          <p:spPr>
            <a:xfrm>
              <a:off x="13203383" y="6800674"/>
              <a:ext cx="2426334" cy="2426334"/>
            </a:xfrm>
            <a:custGeom>
              <a:rect b="b" l="l" r="r" t="t"/>
              <a:pathLst>
                <a:path extrusionOk="0" h="2426334" w="2426334">
                  <a:moveTo>
                    <a:pt x="2305521" y="0"/>
                  </a:moveTo>
                  <a:lnTo>
                    <a:pt x="120341" y="0"/>
                  </a:lnTo>
                  <a:lnTo>
                    <a:pt x="73501" y="9457"/>
                  </a:lnTo>
                  <a:lnTo>
                    <a:pt x="35248" y="35247"/>
                  </a:lnTo>
                  <a:lnTo>
                    <a:pt x="9457" y="73496"/>
                  </a:lnTo>
                  <a:lnTo>
                    <a:pt x="0" y="120331"/>
                  </a:lnTo>
                  <a:lnTo>
                    <a:pt x="0" y="2305521"/>
                  </a:lnTo>
                  <a:lnTo>
                    <a:pt x="9457" y="2352356"/>
                  </a:lnTo>
                  <a:lnTo>
                    <a:pt x="35248" y="2390605"/>
                  </a:lnTo>
                  <a:lnTo>
                    <a:pt x="73501" y="2416395"/>
                  </a:lnTo>
                  <a:lnTo>
                    <a:pt x="120341" y="2425852"/>
                  </a:lnTo>
                  <a:lnTo>
                    <a:pt x="2305521" y="2425852"/>
                  </a:lnTo>
                  <a:lnTo>
                    <a:pt x="2352360" y="2416395"/>
                  </a:lnTo>
                  <a:lnTo>
                    <a:pt x="2390609" y="2390605"/>
                  </a:lnTo>
                  <a:lnTo>
                    <a:pt x="2416396" y="2352356"/>
                  </a:lnTo>
                  <a:lnTo>
                    <a:pt x="2425852" y="2305521"/>
                  </a:lnTo>
                  <a:lnTo>
                    <a:pt x="2425852" y="120331"/>
                  </a:lnTo>
                  <a:lnTo>
                    <a:pt x="2416396" y="73496"/>
                  </a:lnTo>
                  <a:lnTo>
                    <a:pt x="2390609" y="35247"/>
                  </a:lnTo>
                  <a:lnTo>
                    <a:pt x="2352360" y="9457"/>
                  </a:lnTo>
                  <a:lnTo>
                    <a:pt x="2305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13203383" y="6800674"/>
              <a:ext cx="2426334" cy="2426334"/>
            </a:xfrm>
            <a:custGeom>
              <a:rect b="b" l="l" r="r" t="t"/>
              <a:pathLst>
                <a:path extrusionOk="0" h="2426334" w="2426334">
                  <a:moveTo>
                    <a:pt x="2305521" y="2425852"/>
                  </a:moveTo>
                  <a:lnTo>
                    <a:pt x="120341" y="2425852"/>
                  </a:lnTo>
                  <a:lnTo>
                    <a:pt x="73501" y="2416395"/>
                  </a:lnTo>
                  <a:lnTo>
                    <a:pt x="35248" y="2390605"/>
                  </a:lnTo>
                  <a:lnTo>
                    <a:pt x="9457" y="2352356"/>
                  </a:lnTo>
                  <a:lnTo>
                    <a:pt x="0" y="2305521"/>
                  </a:lnTo>
                  <a:lnTo>
                    <a:pt x="0" y="120331"/>
                  </a:lnTo>
                  <a:lnTo>
                    <a:pt x="9457" y="73496"/>
                  </a:lnTo>
                  <a:lnTo>
                    <a:pt x="35248" y="35247"/>
                  </a:lnTo>
                  <a:lnTo>
                    <a:pt x="73501" y="9457"/>
                  </a:lnTo>
                  <a:lnTo>
                    <a:pt x="120341" y="0"/>
                  </a:lnTo>
                  <a:lnTo>
                    <a:pt x="2305521" y="0"/>
                  </a:lnTo>
                  <a:lnTo>
                    <a:pt x="2352360" y="9457"/>
                  </a:lnTo>
                  <a:lnTo>
                    <a:pt x="2390609" y="35247"/>
                  </a:lnTo>
                  <a:lnTo>
                    <a:pt x="2416396" y="73496"/>
                  </a:lnTo>
                  <a:lnTo>
                    <a:pt x="2425852" y="120331"/>
                  </a:lnTo>
                  <a:lnTo>
                    <a:pt x="2425852" y="2305521"/>
                  </a:lnTo>
                  <a:lnTo>
                    <a:pt x="2416396" y="2352356"/>
                  </a:lnTo>
                  <a:lnTo>
                    <a:pt x="2390609" y="2390605"/>
                  </a:lnTo>
                  <a:lnTo>
                    <a:pt x="2352360" y="2416395"/>
                  </a:lnTo>
                  <a:lnTo>
                    <a:pt x="2305521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392" name="Google Shape;392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202576" y="7835963"/>
              <a:ext cx="194096" cy="1835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3" name="Google Shape;393;p28"/>
            <p:cNvSpPr/>
            <p:nvPr/>
          </p:nvSpPr>
          <p:spPr>
            <a:xfrm>
              <a:off x="13528434" y="7434027"/>
              <a:ext cx="1723390" cy="1460500"/>
            </a:xfrm>
            <a:custGeom>
              <a:rect b="b" l="l" r="r" t="t"/>
              <a:pathLst>
                <a:path extrusionOk="0" h="1460500" w="1723390">
                  <a:moveTo>
                    <a:pt x="294678" y="713130"/>
                  </a:moveTo>
                  <a:lnTo>
                    <a:pt x="127050" y="276009"/>
                  </a:lnTo>
                  <a:lnTo>
                    <a:pt x="109321" y="263461"/>
                  </a:lnTo>
                  <a:lnTo>
                    <a:pt x="101638" y="264782"/>
                  </a:lnTo>
                  <a:lnTo>
                    <a:pt x="95072" y="268986"/>
                  </a:lnTo>
                  <a:lnTo>
                    <a:pt x="90766" y="275158"/>
                  </a:lnTo>
                  <a:lnTo>
                    <a:pt x="89090" y="282498"/>
                  </a:lnTo>
                  <a:lnTo>
                    <a:pt x="90411" y="290195"/>
                  </a:lnTo>
                  <a:lnTo>
                    <a:pt x="259727" y="727405"/>
                  </a:lnTo>
                  <a:lnTo>
                    <a:pt x="267169" y="732180"/>
                  </a:lnTo>
                  <a:lnTo>
                    <a:pt x="275043" y="732180"/>
                  </a:lnTo>
                  <a:lnTo>
                    <a:pt x="277406" y="732180"/>
                  </a:lnTo>
                  <a:lnTo>
                    <a:pt x="279793" y="731761"/>
                  </a:lnTo>
                  <a:lnTo>
                    <a:pt x="282130" y="730859"/>
                  </a:lnTo>
                  <a:lnTo>
                    <a:pt x="288696" y="726655"/>
                  </a:lnTo>
                  <a:lnTo>
                    <a:pt x="293001" y="720471"/>
                  </a:lnTo>
                  <a:lnTo>
                    <a:pt x="294678" y="713130"/>
                  </a:lnTo>
                  <a:close/>
                </a:path>
                <a:path extrusionOk="0" h="1460500" w="1723390">
                  <a:moveTo>
                    <a:pt x="1723021" y="698500"/>
                  </a:moveTo>
                  <a:lnTo>
                    <a:pt x="1721065" y="673100"/>
                  </a:lnTo>
                  <a:lnTo>
                    <a:pt x="1715300" y="647700"/>
                  </a:lnTo>
                  <a:lnTo>
                    <a:pt x="1705940" y="635000"/>
                  </a:lnTo>
                  <a:lnTo>
                    <a:pt x="1693138" y="622300"/>
                  </a:lnTo>
                  <a:lnTo>
                    <a:pt x="1683740" y="611720"/>
                  </a:lnTo>
                  <a:lnTo>
                    <a:pt x="1683740" y="698500"/>
                  </a:lnTo>
                  <a:lnTo>
                    <a:pt x="1683740" y="1422400"/>
                  </a:lnTo>
                  <a:lnTo>
                    <a:pt x="801789" y="1422400"/>
                  </a:lnTo>
                  <a:lnTo>
                    <a:pt x="801789" y="1130300"/>
                  </a:lnTo>
                  <a:lnTo>
                    <a:pt x="801789" y="1092200"/>
                  </a:lnTo>
                  <a:lnTo>
                    <a:pt x="801776" y="787400"/>
                  </a:lnTo>
                  <a:lnTo>
                    <a:pt x="801776" y="749300"/>
                  </a:lnTo>
                  <a:lnTo>
                    <a:pt x="801776" y="698500"/>
                  </a:lnTo>
                  <a:lnTo>
                    <a:pt x="802932" y="685800"/>
                  </a:lnTo>
                  <a:lnTo>
                    <a:pt x="819365" y="647700"/>
                  </a:lnTo>
                  <a:lnTo>
                    <a:pt x="861339" y="622300"/>
                  </a:lnTo>
                  <a:lnTo>
                    <a:pt x="885647" y="609600"/>
                  </a:lnTo>
                  <a:lnTo>
                    <a:pt x="912152" y="584200"/>
                  </a:lnTo>
                  <a:lnTo>
                    <a:pt x="921651" y="571500"/>
                  </a:lnTo>
                  <a:lnTo>
                    <a:pt x="930478" y="558800"/>
                  </a:lnTo>
                  <a:lnTo>
                    <a:pt x="938580" y="546100"/>
                  </a:lnTo>
                  <a:lnTo>
                    <a:pt x="946073" y="546100"/>
                  </a:lnTo>
                  <a:lnTo>
                    <a:pt x="955497" y="520700"/>
                  </a:lnTo>
                  <a:lnTo>
                    <a:pt x="962761" y="508000"/>
                  </a:lnTo>
                  <a:lnTo>
                    <a:pt x="968324" y="495300"/>
                  </a:lnTo>
                  <a:lnTo>
                    <a:pt x="972350" y="469900"/>
                  </a:lnTo>
                  <a:lnTo>
                    <a:pt x="1019111" y="419100"/>
                  </a:lnTo>
                  <a:lnTo>
                    <a:pt x="1089266" y="342900"/>
                  </a:lnTo>
                  <a:lnTo>
                    <a:pt x="1091044" y="342900"/>
                  </a:lnTo>
                  <a:lnTo>
                    <a:pt x="1091044" y="165100"/>
                  </a:lnTo>
                  <a:lnTo>
                    <a:pt x="1091044" y="127000"/>
                  </a:lnTo>
                  <a:lnTo>
                    <a:pt x="1091044" y="76200"/>
                  </a:lnTo>
                  <a:lnTo>
                    <a:pt x="1093889" y="63500"/>
                  </a:lnTo>
                  <a:lnTo>
                    <a:pt x="1101648" y="50800"/>
                  </a:lnTo>
                  <a:lnTo>
                    <a:pt x="1113129" y="38100"/>
                  </a:lnTo>
                  <a:lnTo>
                    <a:pt x="1372362" y="38100"/>
                  </a:lnTo>
                  <a:lnTo>
                    <a:pt x="1383830" y="50800"/>
                  </a:lnTo>
                  <a:lnTo>
                    <a:pt x="1391564" y="63500"/>
                  </a:lnTo>
                  <a:lnTo>
                    <a:pt x="1394409" y="76200"/>
                  </a:lnTo>
                  <a:lnTo>
                    <a:pt x="1394409" y="342900"/>
                  </a:lnTo>
                  <a:lnTo>
                    <a:pt x="1396199" y="342900"/>
                  </a:lnTo>
                  <a:lnTo>
                    <a:pt x="1663890" y="647700"/>
                  </a:lnTo>
                  <a:lnTo>
                    <a:pt x="1682445" y="685800"/>
                  </a:lnTo>
                  <a:lnTo>
                    <a:pt x="1683740" y="698500"/>
                  </a:lnTo>
                  <a:lnTo>
                    <a:pt x="1683740" y="611720"/>
                  </a:lnTo>
                  <a:lnTo>
                    <a:pt x="1433690" y="330200"/>
                  </a:lnTo>
                  <a:lnTo>
                    <a:pt x="1433690" y="76200"/>
                  </a:lnTo>
                  <a:lnTo>
                    <a:pt x="1427759" y="50800"/>
                  </a:lnTo>
                  <a:lnTo>
                    <a:pt x="1419669" y="38100"/>
                  </a:lnTo>
                  <a:lnTo>
                    <a:pt x="1411592" y="25400"/>
                  </a:lnTo>
                  <a:lnTo>
                    <a:pt x="1387640" y="0"/>
                  </a:lnTo>
                  <a:lnTo>
                    <a:pt x="1097864" y="0"/>
                  </a:lnTo>
                  <a:lnTo>
                    <a:pt x="1073886" y="25400"/>
                  </a:lnTo>
                  <a:lnTo>
                    <a:pt x="1057706" y="50800"/>
                  </a:lnTo>
                  <a:lnTo>
                    <a:pt x="1051775" y="76200"/>
                  </a:lnTo>
                  <a:lnTo>
                    <a:pt x="1051775" y="88900"/>
                  </a:lnTo>
                  <a:lnTo>
                    <a:pt x="1051775" y="127000"/>
                  </a:lnTo>
                  <a:lnTo>
                    <a:pt x="1051775" y="165100"/>
                  </a:lnTo>
                  <a:lnTo>
                    <a:pt x="1051775" y="203200"/>
                  </a:lnTo>
                  <a:lnTo>
                    <a:pt x="1051775" y="330200"/>
                  </a:lnTo>
                  <a:lnTo>
                    <a:pt x="976007" y="419100"/>
                  </a:lnTo>
                  <a:lnTo>
                    <a:pt x="971118" y="381000"/>
                  </a:lnTo>
                  <a:lnTo>
                    <a:pt x="967511" y="368300"/>
                  </a:lnTo>
                  <a:lnTo>
                    <a:pt x="963904" y="355600"/>
                  </a:lnTo>
                  <a:lnTo>
                    <a:pt x="957148" y="330200"/>
                  </a:lnTo>
                  <a:lnTo>
                    <a:pt x="953643" y="317500"/>
                  </a:lnTo>
                  <a:lnTo>
                    <a:pt x="945349" y="317500"/>
                  </a:lnTo>
                  <a:lnTo>
                    <a:pt x="937133" y="309359"/>
                  </a:lnTo>
                  <a:lnTo>
                    <a:pt x="937133" y="431800"/>
                  </a:lnTo>
                  <a:lnTo>
                    <a:pt x="934631" y="457200"/>
                  </a:lnTo>
                  <a:lnTo>
                    <a:pt x="923874" y="495300"/>
                  </a:lnTo>
                  <a:lnTo>
                    <a:pt x="903122" y="478993"/>
                  </a:lnTo>
                  <a:lnTo>
                    <a:pt x="903122" y="533400"/>
                  </a:lnTo>
                  <a:lnTo>
                    <a:pt x="899045" y="533400"/>
                  </a:lnTo>
                  <a:lnTo>
                    <a:pt x="894765" y="546100"/>
                  </a:lnTo>
                  <a:lnTo>
                    <a:pt x="890270" y="546100"/>
                  </a:lnTo>
                  <a:lnTo>
                    <a:pt x="885558" y="558800"/>
                  </a:lnTo>
                  <a:lnTo>
                    <a:pt x="854608" y="584200"/>
                  </a:lnTo>
                  <a:lnTo>
                    <a:pt x="827112" y="596900"/>
                  </a:lnTo>
                  <a:lnTo>
                    <a:pt x="802754" y="609600"/>
                  </a:lnTo>
                  <a:lnTo>
                    <a:pt x="781202" y="622300"/>
                  </a:lnTo>
                  <a:lnTo>
                    <a:pt x="764336" y="630542"/>
                  </a:lnTo>
                  <a:lnTo>
                    <a:pt x="764336" y="673100"/>
                  </a:lnTo>
                  <a:lnTo>
                    <a:pt x="763143" y="685800"/>
                  </a:lnTo>
                  <a:lnTo>
                    <a:pt x="762508" y="685800"/>
                  </a:lnTo>
                  <a:lnTo>
                    <a:pt x="762508" y="749300"/>
                  </a:lnTo>
                  <a:lnTo>
                    <a:pt x="762508" y="787400"/>
                  </a:lnTo>
                  <a:lnTo>
                    <a:pt x="762508" y="1092200"/>
                  </a:lnTo>
                  <a:lnTo>
                    <a:pt x="762508" y="1130300"/>
                  </a:lnTo>
                  <a:lnTo>
                    <a:pt x="762508" y="1422400"/>
                  </a:lnTo>
                  <a:lnTo>
                    <a:pt x="48780" y="1422400"/>
                  </a:lnTo>
                  <a:lnTo>
                    <a:pt x="48780" y="1130300"/>
                  </a:lnTo>
                  <a:lnTo>
                    <a:pt x="762508" y="1130300"/>
                  </a:lnTo>
                  <a:lnTo>
                    <a:pt x="762508" y="1092200"/>
                  </a:lnTo>
                  <a:lnTo>
                    <a:pt x="48780" y="1092200"/>
                  </a:lnTo>
                  <a:lnTo>
                    <a:pt x="48780" y="787400"/>
                  </a:lnTo>
                  <a:lnTo>
                    <a:pt x="762508" y="787400"/>
                  </a:lnTo>
                  <a:lnTo>
                    <a:pt x="762508" y="749300"/>
                  </a:lnTo>
                  <a:lnTo>
                    <a:pt x="725093" y="749300"/>
                  </a:lnTo>
                  <a:lnTo>
                    <a:pt x="732878" y="723900"/>
                  </a:lnTo>
                  <a:lnTo>
                    <a:pt x="739533" y="711200"/>
                  </a:lnTo>
                  <a:lnTo>
                    <a:pt x="746810" y="698500"/>
                  </a:lnTo>
                  <a:lnTo>
                    <a:pt x="754976" y="685800"/>
                  </a:lnTo>
                  <a:lnTo>
                    <a:pt x="764336" y="673100"/>
                  </a:lnTo>
                  <a:lnTo>
                    <a:pt x="764336" y="630542"/>
                  </a:lnTo>
                  <a:lnTo>
                    <a:pt x="712330" y="673100"/>
                  </a:lnTo>
                  <a:lnTo>
                    <a:pt x="695706" y="711200"/>
                  </a:lnTo>
                  <a:lnTo>
                    <a:pt x="683717" y="749300"/>
                  </a:lnTo>
                  <a:lnTo>
                    <a:pt x="607491" y="749300"/>
                  </a:lnTo>
                  <a:lnTo>
                    <a:pt x="583120" y="685800"/>
                  </a:lnTo>
                  <a:lnTo>
                    <a:pt x="603529" y="635000"/>
                  </a:lnTo>
                  <a:lnTo>
                    <a:pt x="608634" y="622300"/>
                  </a:lnTo>
                  <a:lnTo>
                    <a:pt x="616407" y="596900"/>
                  </a:lnTo>
                  <a:lnTo>
                    <a:pt x="628472" y="558800"/>
                  </a:lnTo>
                  <a:lnTo>
                    <a:pt x="635279" y="495300"/>
                  </a:lnTo>
                  <a:lnTo>
                    <a:pt x="627265" y="444500"/>
                  </a:lnTo>
                  <a:lnTo>
                    <a:pt x="624624" y="406400"/>
                  </a:lnTo>
                  <a:lnTo>
                    <a:pt x="631024" y="368300"/>
                  </a:lnTo>
                  <a:lnTo>
                    <a:pt x="647636" y="330200"/>
                  </a:lnTo>
                  <a:lnTo>
                    <a:pt x="675589" y="292100"/>
                  </a:lnTo>
                  <a:lnTo>
                    <a:pt x="736841" y="254000"/>
                  </a:lnTo>
                  <a:lnTo>
                    <a:pt x="781138" y="241300"/>
                  </a:lnTo>
                  <a:lnTo>
                    <a:pt x="835444" y="254000"/>
                  </a:lnTo>
                  <a:lnTo>
                    <a:pt x="768921" y="317500"/>
                  </a:lnTo>
                  <a:lnTo>
                    <a:pt x="763955" y="317500"/>
                  </a:lnTo>
                  <a:lnTo>
                    <a:pt x="759917" y="330200"/>
                  </a:lnTo>
                  <a:lnTo>
                    <a:pt x="756856" y="330200"/>
                  </a:lnTo>
                  <a:lnTo>
                    <a:pt x="754811" y="342900"/>
                  </a:lnTo>
                  <a:lnTo>
                    <a:pt x="750239" y="368300"/>
                  </a:lnTo>
                  <a:lnTo>
                    <a:pt x="749452" y="381000"/>
                  </a:lnTo>
                  <a:lnTo>
                    <a:pt x="751852" y="393700"/>
                  </a:lnTo>
                  <a:lnTo>
                    <a:pt x="757250" y="406400"/>
                  </a:lnTo>
                  <a:lnTo>
                    <a:pt x="765403" y="406400"/>
                  </a:lnTo>
                  <a:lnTo>
                    <a:pt x="817664" y="457200"/>
                  </a:lnTo>
                  <a:lnTo>
                    <a:pt x="817905" y="457200"/>
                  </a:lnTo>
                  <a:lnTo>
                    <a:pt x="903122" y="533400"/>
                  </a:lnTo>
                  <a:lnTo>
                    <a:pt x="903122" y="478993"/>
                  </a:lnTo>
                  <a:lnTo>
                    <a:pt x="859269" y="444500"/>
                  </a:lnTo>
                  <a:lnTo>
                    <a:pt x="882218" y="419100"/>
                  </a:lnTo>
                  <a:lnTo>
                    <a:pt x="928116" y="368300"/>
                  </a:lnTo>
                  <a:lnTo>
                    <a:pt x="934059" y="393700"/>
                  </a:lnTo>
                  <a:lnTo>
                    <a:pt x="937133" y="431800"/>
                  </a:lnTo>
                  <a:lnTo>
                    <a:pt x="937133" y="309359"/>
                  </a:lnTo>
                  <a:lnTo>
                    <a:pt x="932535" y="304800"/>
                  </a:lnTo>
                  <a:lnTo>
                    <a:pt x="926045" y="317500"/>
                  </a:lnTo>
                  <a:lnTo>
                    <a:pt x="830059" y="419100"/>
                  </a:lnTo>
                  <a:lnTo>
                    <a:pt x="789254" y="381000"/>
                  </a:lnTo>
                  <a:lnTo>
                    <a:pt x="788162" y="381000"/>
                  </a:lnTo>
                  <a:lnTo>
                    <a:pt x="793369" y="342900"/>
                  </a:lnTo>
                  <a:lnTo>
                    <a:pt x="794727" y="342900"/>
                  </a:lnTo>
                  <a:lnTo>
                    <a:pt x="890333" y="254000"/>
                  </a:lnTo>
                  <a:lnTo>
                    <a:pt x="892492" y="241300"/>
                  </a:lnTo>
                  <a:lnTo>
                    <a:pt x="890104" y="228600"/>
                  </a:lnTo>
                  <a:lnTo>
                    <a:pt x="879627" y="228600"/>
                  </a:lnTo>
                  <a:lnTo>
                    <a:pt x="815517" y="203200"/>
                  </a:lnTo>
                  <a:lnTo>
                    <a:pt x="1051775" y="203200"/>
                  </a:lnTo>
                  <a:lnTo>
                    <a:pt x="1051775" y="165100"/>
                  </a:lnTo>
                  <a:lnTo>
                    <a:pt x="761161" y="165100"/>
                  </a:lnTo>
                  <a:lnTo>
                    <a:pt x="761161" y="203200"/>
                  </a:lnTo>
                  <a:lnTo>
                    <a:pt x="716292" y="215900"/>
                  </a:lnTo>
                  <a:lnTo>
                    <a:pt x="680681" y="241300"/>
                  </a:lnTo>
                  <a:lnTo>
                    <a:pt x="680681" y="203200"/>
                  </a:lnTo>
                  <a:lnTo>
                    <a:pt x="761161" y="203200"/>
                  </a:lnTo>
                  <a:lnTo>
                    <a:pt x="761161" y="165100"/>
                  </a:lnTo>
                  <a:lnTo>
                    <a:pt x="509397" y="165100"/>
                  </a:lnTo>
                  <a:lnTo>
                    <a:pt x="509397" y="127000"/>
                  </a:lnTo>
                  <a:lnTo>
                    <a:pt x="1051775" y="127000"/>
                  </a:lnTo>
                  <a:lnTo>
                    <a:pt x="1051775" y="88900"/>
                  </a:lnTo>
                  <a:lnTo>
                    <a:pt x="680681" y="88900"/>
                  </a:lnTo>
                  <a:lnTo>
                    <a:pt x="680681" y="76200"/>
                  </a:lnTo>
                  <a:lnTo>
                    <a:pt x="674751" y="50800"/>
                  </a:lnTo>
                  <a:lnTo>
                    <a:pt x="666661" y="38100"/>
                  </a:lnTo>
                  <a:lnTo>
                    <a:pt x="658583" y="25400"/>
                  </a:lnTo>
                  <a:lnTo>
                    <a:pt x="641400" y="7188"/>
                  </a:lnTo>
                  <a:lnTo>
                    <a:pt x="641400" y="76200"/>
                  </a:lnTo>
                  <a:lnTo>
                    <a:pt x="641400" y="88900"/>
                  </a:lnTo>
                  <a:lnTo>
                    <a:pt x="472186" y="88900"/>
                  </a:lnTo>
                  <a:lnTo>
                    <a:pt x="470115" y="101600"/>
                  </a:lnTo>
                  <a:lnTo>
                    <a:pt x="470115" y="177800"/>
                  </a:lnTo>
                  <a:lnTo>
                    <a:pt x="471652" y="190500"/>
                  </a:lnTo>
                  <a:lnTo>
                    <a:pt x="475869" y="190500"/>
                  </a:lnTo>
                  <a:lnTo>
                    <a:pt x="482117" y="203200"/>
                  </a:lnTo>
                  <a:lnTo>
                    <a:pt x="641400" y="203200"/>
                  </a:lnTo>
                  <a:lnTo>
                    <a:pt x="641400" y="266700"/>
                  </a:lnTo>
                  <a:lnTo>
                    <a:pt x="610831" y="317500"/>
                  </a:lnTo>
                  <a:lnTo>
                    <a:pt x="592239" y="368300"/>
                  </a:lnTo>
                  <a:lnTo>
                    <a:pt x="585355" y="419100"/>
                  </a:lnTo>
                  <a:lnTo>
                    <a:pt x="589876" y="444500"/>
                  </a:lnTo>
                  <a:lnTo>
                    <a:pt x="595947" y="495300"/>
                  </a:lnTo>
                  <a:lnTo>
                    <a:pt x="589089" y="546100"/>
                  </a:lnTo>
                  <a:lnTo>
                    <a:pt x="578294" y="584200"/>
                  </a:lnTo>
                  <a:lnTo>
                    <a:pt x="572516" y="596900"/>
                  </a:lnTo>
                  <a:lnTo>
                    <a:pt x="572262" y="609600"/>
                  </a:lnTo>
                  <a:lnTo>
                    <a:pt x="565365" y="627126"/>
                  </a:lnTo>
                  <a:lnTo>
                    <a:pt x="565365" y="749300"/>
                  </a:lnTo>
                  <a:lnTo>
                    <a:pt x="543636" y="749300"/>
                  </a:lnTo>
                  <a:lnTo>
                    <a:pt x="501523" y="640816"/>
                  </a:lnTo>
                  <a:lnTo>
                    <a:pt x="501523" y="749300"/>
                  </a:lnTo>
                  <a:lnTo>
                    <a:pt x="411264" y="749300"/>
                  </a:lnTo>
                  <a:lnTo>
                    <a:pt x="407682" y="736600"/>
                  </a:lnTo>
                  <a:lnTo>
                    <a:pt x="402818" y="736600"/>
                  </a:lnTo>
                  <a:lnTo>
                    <a:pt x="396849" y="723900"/>
                  </a:lnTo>
                  <a:lnTo>
                    <a:pt x="380377" y="711200"/>
                  </a:lnTo>
                  <a:lnTo>
                    <a:pt x="361251" y="685800"/>
                  </a:lnTo>
                  <a:lnTo>
                    <a:pt x="357187" y="675970"/>
                  </a:lnTo>
                  <a:lnTo>
                    <a:pt x="357187" y="749300"/>
                  </a:lnTo>
                  <a:lnTo>
                    <a:pt x="227926" y="749300"/>
                  </a:lnTo>
                  <a:lnTo>
                    <a:pt x="219951" y="723900"/>
                  </a:lnTo>
                  <a:lnTo>
                    <a:pt x="208102" y="698500"/>
                  </a:lnTo>
                  <a:lnTo>
                    <a:pt x="192532" y="673100"/>
                  </a:lnTo>
                  <a:lnTo>
                    <a:pt x="187388" y="666292"/>
                  </a:lnTo>
                  <a:lnTo>
                    <a:pt x="187388" y="749300"/>
                  </a:lnTo>
                  <a:lnTo>
                    <a:pt x="48768" y="749300"/>
                  </a:lnTo>
                  <a:lnTo>
                    <a:pt x="48768" y="698500"/>
                  </a:lnTo>
                  <a:lnTo>
                    <a:pt x="50063" y="685800"/>
                  </a:lnTo>
                  <a:lnTo>
                    <a:pt x="53886" y="673100"/>
                  </a:lnTo>
                  <a:lnTo>
                    <a:pt x="60109" y="660400"/>
                  </a:lnTo>
                  <a:lnTo>
                    <a:pt x="68592" y="647700"/>
                  </a:lnTo>
                  <a:lnTo>
                    <a:pt x="98056" y="609600"/>
                  </a:lnTo>
                  <a:lnTo>
                    <a:pt x="109943" y="622300"/>
                  </a:lnTo>
                  <a:lnTo>
                    <a:pt x="121729" y="647700"/>
                  </a:lnTo>
                  <a:lnTo>
                    <a:pt x="133299" y="660400"/>
                  </a:lnTo>
                  <a:lnTo>
                    <a:pt x="144487" y="673100"/>
                  </a:lnTo>
                  <a:lnTo>
                    <a:pt x="159143" y="685800"/>
                  </a:lnTo>
                  <a:lnTo>
                    <a:pt x="171183" y="711200"/>
                  </a:lnTo>
                  <a:lnTo>
                    <a:pt x="180594" y="723900"/>
                  </a:lnTo>
                  <a:lnTo>
                    <a:pt x="187388" y="749300"/>
                  </a:lnTo>
                  <a:lnTo>
                    <a:pt x="187388" y="666292"/>
                  </a:lnTo>
                  <a:lnTo>
                    <a:pt x="173342" y="647700"/>
                  </a:lnTo>
                  <a:lnTo>
                    <a:pt x="150482" y="622300"/>
                  </a:lnTo>
                  <a:lnTo>
                    <a:pt x="142430" y="609600"/>
                  </a:lnTo>
                  <a:lnTo>
                    <a:pt x="102463" y="546100"/>
                  </a:lnTo>
                  <a:lnTo>
                    <a:pt x="80352" y="495300"/>
                  </a:lnTo>
                  <a:lnTo>
                    <a:pt x="61506" y="444500"/>
                  </a:lnTo>
                  <a:lnTo>
                    <a:pt x="47459" y="393700"/>
                  </a:lnTo>
                  <a:lnTo>
                    <a:pt x="39712" y="342900"/>
                  </a:lnTo>
                  <a:lnTo>
                    <a:pt x="39776" y="292100"/>
                  </a:lnTo>
                  <a:lnTo>
                    <a:pt x="44500" y="279400"/>
                  </a:lnTo>
                  <a:lnTo>
                    <a:pt x="54368" y="254000"/>
                  </a:lnTo>
                  <a:lnTo>
                    <a:pt x="68605" y="241300"/>
                  </a:lnTo>
                  <a:lnTo>
                    <a:pt x="86525" y="228600"/>
                  </a:lnTo>
                  <a:lnTo>
                    <a:pt x="128117" y="228600"/>
                  </a:lnTo>
                  <a:lnTo>
                    <a:pt x="165163" y="254000"/>
                  </a:lnTo>
                  <a:lnTo>
                    <a:pt x="199428" y="292100"/>
                  </a:lnTo>
                  <a:lnTo>
                    <a:pt x="228104" y="330200"/>
                  </a:lnTo>
                  <a:lnTo>
                    <a:pt x="251498" y="381000"/>
                  </a:lnTo>
                  <a:lnTo>
                    <a:pt x="269900" y="419100"/>
                  </a:lnTo>
                  <a:lnTo>
                    <a:pt x="283629" y="469900"/>
                  </a:lnTo>
                  <a:lnTo>
                    <a:pt x="293001" y="520700"/>
                  </a:lnTo>
                  <a:lnTo>
                    <a:pt x="298310" y="558800"/>
                  </a:lnTo>
                  <a:lnTo>
                    <a:pt x="299885" y="596900"/>
                  </a:lnTo>
                  <a:lnTo>
                    <a:pt x="305193" y="647700"/>
                  </a:lnTo>
                  <a:lnTo>
                    <a:pt x="319176" y="685800"/>
                  </a:lnTo>
                  <a:lnTo>
                    <a:pt x="337845" y="723900"/>
                  </a:lnTo>
                  <a:lnTo>
                    <a:pt x="357187" y="749300"/>
                  </a:lnTo>
                  <a:lnTo>
                    <a:pt x="357187" y="675970"/>
                  </a:lnTo>
                  <a:lnTo>
                    <a:pt x="345503" y="647700"/>
                  </a:lnTo>
                  <a:lnTo>
                    <a:pt x="339166" y="596900"/>
                  </a:lnTo>
                  <a:lnTo>
                    <a:pt x="337058" y="546100"/>
                  </a:lnTo>
                  <a:lnTo>
                    <a:pt x="329946" y="495300"/>
                  </a:lnTo>
                  <a:lnTo>
                    <a:pt x="317334" y="444500"/>
                  </a:lnTo>
                  <a:lnTo>
                    <a:pt x="298742" y="393700"/>
                  </a:lnTo>
                  <a:lnTo>
                    <a:pt x="333019" y="342900"/>
                  </a:lnTo>
                  <a:lnTo>
                    <a:pt x="334505" y="342900"/>
                  </a:lnTo>
                  <a:lnTo>
                    <a:pt x="344982" y="431800"/>
                  </a:lnTo>
                  <a:lnTo>
                    <a:pt x="348107" y="431800"/>
                  </a:lnTo>
                  <a:lnTo>
                    <a:pt x="392404" y="469900"/>
                  </a:lnTo>
                  <a:lnTo>
                    <a:pt x="501523" y="749300"/>
                  </a:lnTo>
                  <a:lnTo>
                    <a:pt x="501523" y="640816"/>
                  </a:lnTo>
                  <a:lnTo>
                    <a:pt x="425323" y="444500"/>
                  </a:lnTo>
                  <a:lnTo>
                    <a:pt x="422732" y="431800"/>
                  </a:lnTo>
                  <a:lnTo>
                    <a:pt x="382079" y="406400"/>
                  </a:lnTo>
                  <a:lnTo>
                    <a:pt x="368833" y="304800"/>
                  </a:lnTo>
                  <a:lnTo>
                    <a:pt x="395668" y="292100"/>
                  </a:lnTo>
                  <a:lnTo>
                    <a:pt x="455764" y="381000"/>
                  </a:lnTo>
                  <a:lnTo>
                    <a:pt x="443992" y="431800"/>
                  </a:lnTo>
                  <a:lnTo>
                    <a:pt x="445706" y="431800"/>
                  </a:lnTo>
                  <a:lnTo>
                    <a:pt x="565365" y="749300"/>
                  </a:lnTo>
                  <a:lnTo>
                    <a:pt x="565365" y="627126"/>
                  </a:lnTo>
                  <a:lnTo>
                    <a:pt x="562267" y="635000"/>
                  </a:lnTo>
                  <a:lnTo>
                    <a:pt x="484581" y="431800"/>
                  </a:lnTo>
                  <a:lnTo>
                    <a:pt x="497408" y="381000"/>
                  </a:lnTo>
                  <a:lnTo>
                    <a:pt x="496328" y="368300"/>
                  </a:lnTo>
                  <a:lnTo>
                    <a:pt x="438327" y="292100"/>
                  </a:lnTo>
                  <a:lnTo>
                    <a:pt x="428650" y="279400"/>
                  </a:lnTo>
                  <a:lnTo>
                    <a:pt x="418985" y="266700"/>
                  </a:lnTo>
                  <a:lnTo>
                    <a:pt x="414362" y="254000"/>
                  </a:lnTo>
                  <a:lnTo>
                    <a:pt x="395808" y="254000"/>
                  </a:lnTo>
                  <a:lnTo>
                    <a:pt x="339521" y="279400"/>
                  </a:lnTo>
                  <a:lnTo>
                    <a:pt x="338035" y="279400"/>
                  </a:lnTo>
                  <a:lnTo>
                    <a:pt x="338035" y="76200"/>
                  </a:lnTo>
                  <a:lnTo>
                    <a:pt x="340880" y="63500"/>
                  </a:lnTo>
                  <a:lnTo>
                    <a:pt x="348653" y="50800"/>
                  </a:lnTo>
                  <a:lnTo>
                    <a:pt x="360159" y="38100"/>
                  </a:lnTo>
                  <a:lnTo>
                    <a:pt x="619340" y="38100"/>
                  </a:lnTo>
                  <a:lnTo>
                    <a:pt x="630821" y="50800"/>
                  </a:lnTo>
                  <a:lnTo>
                    <a:pt x="638556" y="63500"/>
                  </a:lnTo>
                  <a:lnTo>
                    <a:pt x="641400" y="76200"/>
                  </a:lnTo>
                  <a:lnTo>
                    <a:pt x="641400" y="7188"/>
                  </a:lnTo>
                  <a:lnTo>
                    <a:pt x="634619" y="0"/>
                  </a:lnTo>
                  <a:lnTo>
                    <a:pt x="344881" y="0"/>
                  </a:lnTo>
                  <a:lnTo>
                    <a:pt x="320890" y="25400"/>
                  </a:lnTo>
                  <a:lnTo>
                    <a:pt x="304698" y="50800"/>
                  </a:lnTo>
                  <a:lnTo>
                    <a:pt x="298754" y="76200"/>
                  </a:lnTo>
                  <a:lnTo>
                    <a:pt x="298754" y="330200"/>
                  </a:lnTo>
                  <a:lnTo>
                    <a:pt x="281825" y="342900"/>
                  </a:lnTo>
                  <a:lnTo>
                    <a:pt x="263715" y="317500"/>
                  </a:lnTo>
                  <a:lnTo>
                    <a:pt x="242760" y="279400"/>
                  </a:lnTo>
                  <a:lnTo>
                    <a:pt x="218808" y="254000"/>
                  </a:lnTo>
                  <a:lnTo>
                    <a:pt x="200761" y="228600"/>
                  </a:lnTo>
                  <a:lnTo>
                    <a:pt x="191744" y="215900"/>
                  </a:lnTo>
                  <a:lnTo>
                    <a:pt x="165265" y="203200"/>
                  </a:lnTo>
                  <a:lnTo>
                    <a:pt x="135407" y="190500"/>
                  </a:lnTo>
                  <a:lnTo>
                    <a:pt x="73317" y="190500"/>
                  </a:lnTo>
                  <a:lnTo>
                    <a:pt x="71882" y="203200"/>
                  </a:lnTo>
                  <a:lnTo>
                    <a:pt x="44640" y="215900"/>
                  </a:lnTo>
                  <a:lnTo>
                    <a:pt x="22898" y="241300"/>
                  </a:lnTo>
                  <a:lnTo>
                    <a:pt x="7835" y="266700"/>
                  </a:lnTo>
                  <a:lnTo>
                    <a:pt x="635" y="292100"/>
                  </a:lnTo>
                  <a:lnTo>
                    <a:pt x="0" y="342900"/>
                  </a:lnTo>
                  <a:lnTo>
                    <a:pt x="6146" y="393700"/>
                  </a:lnTo>
                  <a:lnTo>
                    <a:pt x="17970" y="444500"/>
                  </a:lnTo>
                  <a:lnTo>
                    <a:pt x="34366" y="495300"/>
                  </a:lnTo>
                  <a:lnTo>
                    <a:pt x="54203" y="533400"/>
                  </a:lnTo>
                  <a:lnTo>
                    <a:pt x="76403" y="571500"/>
                  </a:lnTo>
                  <a:lnTo>
                    <a:pt x="39331" y="622300"/>
                  </a:lnTo>
                  <a:lnTo>
                    <a:pt x="26543" y="635000"/>
                  </a:lnTo>
                  <a:lnTo>
                    <a:pt x="17195" y="647700"/>
                  </a:lnTo>
                  <a:lnTo>
                    <a:pt x="11442" y="673100"/>
                  </a:lnTo>
                  <a:lnTo>
                    <a:pt x="9486" y="698500"/>
                  </a:lnTo>
                  <a:lnTo>
                    <a:pt x="9486" y="1447800"/>
                  </a:lnTo>
                  <a:lnTo>
                    <a:pt x="11036" y="1460500"/>
                  </a:lnTo>
                  <a:lnTo>
                    <a:pt x="1721472" y="1460500"/>
                  </a:lnTo>
                  <a:lnTo>
                    <a:pt x="1723021" y="1447800"/>
                  </a:lnTo>
                  <a:lnTo>
                    <a:pt x="1723021" y="1422400"/>
                  </a:lnTo>
                  <a:lnTo>
                    <a:pt x="1723021" y="69850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394" name="Google Shape;394;p28"/>
          <p:cNvGrpSpPr/>
          <p:nvPr/>
        </p:nvGrpSpPr>
        <p:grpSpPr>
          <a:xfrm>
            <a:off x="4705829" y="3092947"/>
            <a:ext cx="1103497" cy="1103497"/>
            <a:chOff x="10347030" y="6800674"/>
            <a:chExt cx="2426334" cy="2426334"/>
          </a:xfrm>
        </p:grpSpPr>
        <p:sp>
          <p:nvSpPr>
            <p:cNvPr id="395" name="Google Shape;395;p28"/>
            <p:cNvSpPr/>
            <p:nvPr/>
          </p:nvSpPr>
          <p:spPr>
            <a:xfrm>
              <a:off x="10347030" y="6800674"/>
              <a:ext cx="2426334" cy="2426334"/>
            </a:xfrm>
            <a:custGeom>
              <a:rect b="b" l="l" r="r" t="t"/>
              <a:pathLst>
                <a:path extrusionOk="0" h="2426334" w="2426334">
                  <a:moveTo>
                    <a:pt x="2305521" y="0"/>
                  </a:moveTo>
                  <a:lnTo>
                    <a:pt x="120341" y="0"/>
                  </a:lnTo>
                  <a:lnTo>
                    <a:pt x="73501" y="9457"/>
                  </a:lnTo>
                  <a:lnTo>
                    <a:pt x="35248" y="35247"/>
                  </a:lnTo>
                  <a:lnTo>
                    <a:pt x="9457" y="73496"/>
                  </a:lnTo>
                  <a:lnTo>
                    <a:pt x="0" y="120331"/>
                  </a:lnTo>
                  <a:lnTo>
                    <a:pt x="0" y="2305521"/>
                  </a:lnTo>
                  <a:lnTo>
                    <a:pt x="9457" y="2352356"/>
                  </a:lnTo>
                  <a:lnTo>
                    <a:pt x="35248" y="2390605"/>
                  </a:lnTo>
                  <a:lnTo>
                    <a:pt x="73501" y="2416395"/>
                  </a:lnTo>
                  <a:lnTo>
                    <a:pt x="120341" y="2425852"/>
                  </a:lnTo>
                  <a:lnTo>
                    <a:pt x="2305521" y="2425852"/>
                  </a:lnTo>
                  <a:lnTo>
                    <a:pt x="2352360" y="2416395"/>
                  </a:lnTo>
                  <a:lnTo>
                    <a:pt x="2390609" y="2390605"/>
                  </a:lnTo>
                  <a:lnTo>
                    <a:pt x="2416396" y="2352356"/>
                  </a:lnTo>
                  <a:lnTo>
                    <a:pt x="2425852" y="2305521"/>
                  </a:lnTo>
                  <a:lnTo>
                    <a:pt x="2425852" y="120331"/>
                  </a:lnTo>
                  <a:lnTo>
                    <a:pt x="2416396" y="73496"/>
                  </a:lnTo>
                  <a:lnTo>
                    <a:pt x="2390609" y="35247"/>
                  </a:lnTo>
                  <a:lnTo>
                    <a:pt x="2352360" y="9457"/>
                  </a:lnTo>
                  <a:lnTo>
                    <a:pt x="2305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10347030" y="6800674"/>
              <a:ext cx="2426334" cy="2426334"/>
            </a:xfrm>
            <a:custGeom>
              <a:rect b="b" l="l" r="r" t="t"/>
              <a:pathLst>
                <a:path extrusionOk="0" h="2426334" w="2426334">
                  <a:moveTo>
                    <a:pt x="2305521" y="2425852"/>
                  </a:moveTo>
                  <a:lnTo>
                    <a:pt x="120341" y="2425852"/>
                  </a:lnTo>
                  <a:lnTo>
                    <a:pt x="73501" y="2416395"/>
                  </a:lnTo>
                  <a:lnTo>
                    <a:pt x="35248" y="2390605"/>
                  </a:lnTo>
                  <a:lnTo>
                    <a:pt x="9457" y="2352356"/>
                  </a:lnTo>
                  <a:lnTo>
                    <a:pt x="0" y="2305521"/>
                  </a:lnTo>
                  <a:lnTo>
                    <a:pt x="0" y="120331"/>
                  </a:lnTo>
                  <a:lnTo>
                    <a:pt x="9457" y="73496"/>
                  </a:lnTo>
                  <a:lnTo>
                    <a:pt x="35248" y="35247"/>
                  </a:lnTo>
                  <a:lnTo>
                    <a:pt x="73501" y="9457"/>
                  </a:lnTo>
                  <a:lnTo>
                    <a:pt x="120341" y="0"/>
                  </a:lnTo>
                  <a:lnTo>
                    <a:pt x="2305521" y="0"/>
                  </a:lnTo>
                  <a:lnTo>
                    <a:pt x="2352360" y="9457"/>
                  </a:lnTo>
                  <a:lnTo>
                    <a:pt x="2390609" y="35247"/>
                  </a:lnTo>
                  <a:lnTo>
                    <a:pt x="2416396" y="73496"/>
                  </a:lnTo>
                  <a:lnTo>
                    <a:pt x="2425852" y="120331"/>
                  </a:lnTo>
                  <a:lnTo>
                    <a:pt x="2425852" y="2305521"/>
                  </a:lnTo>
                  <a:lnTo>
                    <a:pt x="2416396" y="2352356"/>
                  </a:lnTo>
                  <a:lnTo>
                    <a:pt x="2390609" y="2390605"/>
                  </a:lnTo>
                  <a:lnTo>
                    <a:pt x="2352360" y="2416395"/>
                  </a:lnTo>
                  <a:lnTo>
                    <a:pt x="2305521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10631120" y="7548335"/>
              <a:ext cx="1758950" cy="1346200"/>
            </a:xfrm>
            <a:custGeom>
              <a:rect b="b" l="l" r="r" t="t"/>
              <a:pathLst>
                <a:path extrusionOk="0" h="1346200" w="1758950">
                  <a:moveTo>
                    <a:pt x="1675969" y="1193800"/>
                  </a:moveTo>
                  <a:lnTo>
                    <a:pt x="82426" y="1193800"/>
                  </a:lnTo>
                  <a:lnTo>
                    <a:pt x="82426" y="1346200"/>
                  </a:lnTo>
                  <a:lnTo>
                    <a:pt x="1675969" y="1346200"/>
                  </a:lnTo>
                  <a:lnTo>
                    <a:pt x="1675969" y="1295400"/>
                  </a:lnTo>
                  <a:lnTo>
                    <a:pt x="137378" y="1295400"/>
                  </a:lnTo>
                  <a:lnTo>
                    <a:pt x="137378" y="1244600"/>
                  </a:lnTo>
                  <a:lnTo>
                    <a:pt x="1675969" y="1244600"/>
                  </a:lnTo>
                  <a:lnTo>
                    <a:pt x="1675969" y="1193800"/>
                  </a:lnTo>
                  <a:close/>
                </a:path>
                <a:path extrusionOk="0" h="1346200" w="1758950">
                  <a:moveTo>
                    <a:pt x="1675969" y="1244600"/>
                  </a:moveTo>
                  <a:lnTo>
                    <a:pt x="1621029" y="1244600"/>
                  </a:lnTo>
                  <a:lnTo>
                    <a:pt x="1621029" y="1295400"/>
                  </a:lnTo>
                  <a:lnTo>
                    <a:pt x="1675969" y="1295400"/>
                  </a:lnTo>
                  <a:lnTo>
                    <a:pt x="1675969" y="1244600"/>
                  </a:lnTo>
                  <a:close/>
                </a:path>
                <a:path extrusionOk="0" h="1346200" w="1758950">
                  <a:moveTo>
                    <a:pt x="1538602" y="419100"/>
                  </a:moveTo>
                  <a:lnTo>
                    <a:pt x="219804" y="419100"/>
                  </a:lnTo>
                  <a:lnTo>
                    <a:pt x="174915" y="431800"/>
                  </a:lnTo>
                  <a:lnTo>
                    <a:pt x="133379" y="444500"/>
                  </a:lnTo>
                  <a:lnTo>
                    <a:pt x="96005" y="469900"/>
                  </a:lnTo>
                  <a:lnTo>
                    <a:pt x="63608" y="495300"/>
                  </a:lnTo>
                  <a:lnTo>
                    <a:pt x="36996" y="533400"/>
                  </a:lnTo>
                  <a:lnTo>
                    <a:pt x="16984" y="571500"/>
                  </a:lnTo>
                  <a:lnTo>
                    <a:pt x="4381" y="622300"/>
                  </a:lnTo>
                  <a:lnTo>
                    <a:pt x="0" y="660400"/>
                  </a:lnTo>
                  <a:lnTo>
                    <a:pt x="0" y="889000"/>
                  </a:lnTo>
                  <a:lnTo>
                    <a:pt x="4318" y="927100"/>
                  </a:lnTo>
                  <a:lnTo>
                    <a:pt x="16743" y="977900"/>
                  </a:lnTo>
                  <a:lnTo>
                    <a:pt x="36480" y="1016000"/>
                  </a:lnTo>
                  <a:lnTo>
                    <a:pt x="62733" y="1054100"/>
                  </a:lnTo>
                  <a:lnTo>
                    <a:pt x="94708" y="1079500"/>
                  </a:lnTo>
                  <a:lnTo>
                    <a:pt x="131608" y="1104900"/>
                  </a:lnTo>
                  <a:lnTo>
                    <a:pt x="114844" y="1193800"/>
                  </a:lnTo>
                  <a:lnTo>
                    <a:pt x="170895" y="1193800"/>
                  </a:lnTo>
                  <a:lnTo>
                    <a:pt x="183596" y="1130300"/>
                  </a:lnTo>
                  <a:lnTo>
                    <a:pt x="1631580" y="1130300"/>
                  </a:lnTo>
                  <a:lnTo>
                    <a:pt x="1626788" y="1104900"/>
                  </a:lnTo>
                  <a:lnTo>
                    <a:pt x="1663688" y="1079500"/>
                  </a:lnTo>
                  <a:lnTo>
                    <a:pt x="207167" y="1079500"/>
                  </a:lnTo>
                  <a:lnTo>
                    <a:pt x="194391" y="1066800"/>
                  </a:lnTo>
                  <a:lnTo>
                    <a:pt x="180808" y="1066800"/>
                  </a:lnTo>
                  <a:lnTo>
                    <a:pt x="167693" y="1054100"/>
                  </a:lnTo>
                  <a:lnTo>
                    <a:pt x="155085" y="1054100"/>
                  </a:lnTo>
                  <a:lnTo>
                    <a:pt x="143021" y="1041400"/>
                  </a:lnTo>
                  <a:lnTo>
                    <a:pt x="106935" y="1016000"/>
                  </a:lnTo>
                  <a:lnTo>
                    <a:pt x="79141" y="977900"/>
                  </a:lnTo>
                  <a:lnTo>
                    <a:pt x="61270" y="939800"/>
                  </a:lnTo>
                  <a:lnTo>
                    <a:pt x="54951" y="889000"/>
                  </a:lnTo>
                  <a:lnTo>
                    <a:pt x="54951" y="660400"/>
                  </a:lnTo>
                  <a:lnTo>
                    <a:pt x="60700" y="622300"/>
                  </a:lnTo>
                  <a:lnTo>
                    <a:pt x="77012" y="571500"/>
                  </a:lnTo>
                  <a:lnTo>
                    <a:pt x="102482" y="533400"/>
                  </a:lnTo>
                  <a:lnTo>
                    <a:pt x="135707" y="508000"/>
                  </a:lnTo>
                  <a:lnTo>
                    <a:pt x="175282" y="482600"/>
                  </a:lnTo>
                  <a:lnTo>
                    <a:pt x="219804" y="469900"/>
                  </a:lnTo>
                  <a:lnTo>
                    <a:pt x="1662397" y="469900"/>
                  </a:lnTo>
                  <a:lnTo>
                    <a:pt x="1625026" y="444500"/>
                  </a:lnTo>
                  <a:lnTo>
                    <a:pt x="1583490" y="431800"/>
                  </a:lnTo>
                  <a:lnTo>
                    <a:pt x="1538602" y="419100"/>
                  </a:lnTo>
                  <a:close/>
                </a:path>
                <a:path extrusionOk="0" h="1346200" w="1758950">
                  <a:moveTo>
                    <a:pt x="302221" y="1130300"/>
                  </a:moveTo>
                  <a:lnTo>
                    <a:pt x="247280" y="1130300"/>
                  </a:lnTo>
                  <a:lnTo>
                    <a:pt x="247280" y="1193800"/>
                  </a:lnTo>
                  <a:lnTo>
                    <a:pt x="302221" y="1193800"/>
                  </a:lnTo>
                  <a:lnTo>
                    <a:pt x="302221" y="1130300"/>
                  </a:lnTo>
                  <a:close/>
                </a:path>
                <a:path extrusionOk="0" h="1346200" w="1758950">
                  <a:moveTo>
                    <a:pt x="1511126" y="1130300"/>
                  </a:moveTo>
                  <a:lnTo>
                    <a:pt x="1456175" y="1130300"/>
                  </a:lnTo>
                  <a:lnTo>
                    <a:pt x="1456175" y="1193800"/>
                  </a:lnTo>
                  <a:lnTo>
                    <a:pt x="1511126" y="1193800"/>
                  </a:lnTo>
                  <a:lnTo>
                    <a:pt x="1511126" y="1130300"/>
                  </a:lnTo>
                  <a:close/>
                </a:path>
                <a:path extrusionOk="0" h="1346200" w="1758950">
                  <a:moveTo>
                    <a:pt x="1631580" y="1130300"/>
                  </a:moveTo>
                  <a:lnTo>
                    <a:pt x="1574800" y="1130300"/>
                  </a:lnTo>
                  <a:lnTo>
                    <a:pt x="1587501" y="1193800"/>
                  </a:lnTo>
                  <a:lnTo>
                    <a:pt x="1643562" y="1193800"/>
                  </a:lnTo>
                  <a:lnTo>
                    <a:pt x="1631580" y="1130300"/>
                  </a:lnTo>
                  <a:close/>
                </a:path>
                <a:path extrusionOk="0" h="1346200" w="1758950">
                  <a:moveTo>
                    <a:pt x="1044051" y="469900"/>
                  </a:moveTo>
                  <a:lnTo>
                    <a:pt x="989100" y="469900"/>
                  </a:lnTo>
                  <a:lnTo>
                    <a:pt x="989100" y="1079500"/>
                  </a:lnTo>
                  <a:lnTo>
                    <a:pt x="1044051" y="1079500"/>
                  </a:lnTo>
                  <a:lnTo>
                    <a:pt x="1044051" y="1028700"/>
                  </a:lnTo>
                  <a:lnTo>
                    <a:pt x="1208905" y="1028700"/>
                  </a:lnTo>
                  <a:lnTo>
                    <a:pt x="1208905" y="965200"/>
                  </a:lnTo>
                  <a:lnTo>
                    <a:pt x="1044051" y="965200"/>
                  </a:lnTo>
                  <a:lnTo>
                    <a:pt x="1044051" y="914400"/>
                  </a:lnTo>
                  <a:lnTo>
                    <a:pt x="1208905" y="914400"/>
                  </a:lnTo>
                  <a:lnTo>
                    <a:pt x="1208905" y="863600"/>
                  </a:lnTo>
                  <a:lnTo>
                    <a:pt x="1044051" y="863600"/>
                  </a:lnTo>
                  <a:lnTo>
                    <a:pt x="1044051" y="800100"/>
                  </a:lnTo>
                  <a:lnTo>
                    <a:pt x="1208905" y="800100"/>
                  </a:lnTo>
                  <a:lnTo>
                    <a:pt x="1208905" y="749300"/>
                  </a:lnTo>
                  <a:lnTo>
                    <a:pt x="1044051" y="749300"/>
                  </a:lnTo>
                  <a:lnTo>
                    <a:pt x="1044051" y="698500"/>
                  </a:lnTo>
                  <a:lnTo>
                    <a:pt x="1208905" y="698500"/>
                  </a:lnTo>
                  <a:lnTo>
                    <a:pt x="1208905" y="635000"/>
                  </a:lnTo>
                  <a:lnTo>
                    <a:pt x="1044051" y="635000"/>
                  </a:lnTo>
                  <a:lnTo>
                    <a:pt x="1044051" y="584200"/>
                  </a:lnTo>
                  <a:lnTo>
                    <a:pt x="1208905" y="584200"/>
                  </a:lnTo>
                  <a:lnTo>
                    <a:pt x="1208905" y="533400"/>
                  </a:lnTo>
                  <a:lnTo>
                    <a:pt x="1044051" y="533400"/>
                  </a:lnTo>
                  <a:lnTo>
                    <a:pt x="1044051" y="469900"/>
                  </a:lnTo>
                  <a:close/>
                </a:path>
                <a:path extrusionOk="0" h="1346200" w="1758950">
                  <a:moveTo>
                    <a:pt x="1208905" y="1028700"/>
                  </a:moveTo>
                  <a:lnTo>
                    <a:pt x="1153954" y="1028700"/>
                  </a:lnTo>
                  <a:lnTo>
                    <a:pt x="1153954" y="1079500"/>
                  </a:lnTo>
                  <a:lnTo>
                    <a:pt x="1208905" y="1079500"/>
                  </a:lnTo>
                  <a:lnTo>
                    <a:pt x="1208905" y="1028700"/>
                  </a:lnTo>
                  <a:close/>
                </a:path>
                <a:path extrusionOk="0" h="1346200" w="1758950">
                  <a:moveTo>
                    <a:pt x="1662397" y="469900"/>
                  </a:moveTo>
                  <a:lnTo>
                    <a:pt x="1538602" y="469900"/>
                  </a:lnTo>
                  <a:lnTo>
                    <a:pt x="1583120" y="482600"/>
                  </a:lnTo>
                  <a:lnTo>
                    <a:pt x="1622692" y="508000"/>
                  </a:lnTo>
                  <a:lnTo>
                    <a:pt x="1655915" y="533400"/>
                  </a:lnTo>
                  <a:lnTo>
                    <a:pt x="1681384" y="571500"/>
                  </a:lnTo>
                  <a:lnTo>
                    <a:pt x="1697696" y="622300"/>
                  </a:lnTo>
                  <a:lnTo>
                    <a:pt x="1703445" y="660400"/>
                  </a:lnTo>
                  <a:lnTo>
                    <a:pt x="1703445" y="889000"/>
                  </a:lnTo>
                  <a:lnTo>
                    <a:pt x="1697126" y="939800"/>
                  </a:lnTo>
                  <a:lnTo>
                    <a:pt x="1679256" y="977900"/>
                  </a:lnTo>
                  <a:lnTo>
                    <a:pt x="1651465" y="1016000"/>
                  </a:lnTo>
                  <a:lnTo>
                    <a:pt x="1615385" y="1041400"/>
                  </a:lnTo>
                  <a:lnTo>
                    <a:pt x="1603319" y="1054100"/>
                  </a:lnTo>
                  <a:lnTo>
                    <a:pt x="1590709" y="1054100"/>
                  </a:lnTo>
                  <a:lnTo>
                    <a:pt x="1577594" y="1066800"/>
                  </a:lnTo>
                  <a:lnTo>
                    <a:pt x="1564015" y="1066800"/>
                  </a:lnTo>
                  <a:lnTo>
                    <a:pt x="1551233" y="1079500"/>
                  </a:lnTo>
                  <a:lnTo>
                    <a:pt x="1663688" y="1079500"/>
                  </a:lnTo>
                  <a:lnTo>
                    <a:pt x="1695662" y="1054100"/>
                  </a:lnTo>
                  <a:lnTo>
                    <a:pt x="1721916" y="1016000"/>
                  </a:lnTo>
                  <a:lnTo>
                    <a:pt x="1741653" y="977900"/>
                  </a:lnTo>
                  <a:lnTo>
                    <a:pt x="1754078" y="927100"/>
                  </a:lnTo>
                  <a:lnTo>
                    <a:pt x="1758396" y="889000"/>
                  </a:lnTo>
                  <a:lnTo>
                    <a:pt x="1758396" y="660400"/>
                  </a:lnTo>
                  <a:lnTo>
                    <a:pt x="1754015" y="622300"/>
                  </a:lnTo>
                  <a:lnTo>
                    <a:pt x="1741414" y="571500"/>
                  </a:lnTo>
                  <a:lnTo>
                    <a:pt x="1721403" y="533400"/>
                  </a:lnTo>
                  <a:lnTo>
                    <a:pt x="1694793" y="495300"/>
                  </a:lnTo>
                  <a:lnTo>
                    <a:pt x="1662397" y="469900"/>
                  </a:lnTo>
                  <a:close/>
                </a:path>
                <a:path extrusionOk="0" h="1346200" w="1758950">
                  <a:moveTo>
                    <a:pt x="851733" y="939800"/>
                  </a:moveTo>
                  <a:lnTo>
                    <a:pt x="439609" y="939800"/>
                  </a:lnTo>
                  <a:lnTo>
                    <a:pt x="439609" y="990600"/>
                  </a:lnTo>
                  <a:lnTo>
                    <a:pt x="851733" y="990600"/>
                  </a:lnTo>
                  <a:lnTo>
                    <a:pt x="851733" y="939800"/>
                  </a:lnTo>
                  <a:close/>
                </a:path>
                <a:path extrusionOk="0" h="1346200" w="1758950">
                  <a:moveTo>
                    <a:pt x="274756" y="469900"/>
                  </a:moveTo>
                  <a:lnTo>
                    <a:pt x="219804" y="469900"/>
                  </a:lnTo>
                  <a:lnTo>
                    <a:pt x="219804" y="965200"/>
                  </a:lnTo>
                  <a:lnTo>
                    <a:pt x="274756" y="965200"/>
                  </a:lnTo>
                  <a:lnTo>
                    <a:pt x="274756" y="469900"/>
                  </a:lnTo>
                  <a:close/>
                </a:path>
                <a:path extrusionOk="0" h="1346200" w="1758950">
                  <a:moveTo>
                    <a:pt x="1208905" y="914400"/>
                  </a:moveTo>
                  <a:lnTo>
                    <a:pt x="1153954" y="914400"/>
                  </a:lnTo>
                  <a:lnTo>
                    <a:pt x="1153954" y="965200"/>
                  </a:lnTo>
                  <a:lnTo>
                    <a:pt x="1208905" y="965200"/>
                  </a:lnTo>
                  <a:lnTo>
                    <a:pt x="1208905" y="914400"/>
                  </a:lnTo>
                  <a:close/>
                </a:path>
                <a:path extrusionOk="0" h="1346200" w="1758950">
                  <a:moveTo>
                    <a:pt x="1538602" y="469900"/>
                  </a:moveTo>
                  <a:lnTo>
                    <a:pt x="1483651" y="469900"/>
                  </a:lnTo>
                  <a:lnTo>
                    <a:pt x="1483651" y="965200"/>
                  </a:lnTo>
                  <a:lnTo>
                    <a:pt x="1538602" y="965200"/>
                  </a:lnTo>
                  <a:lnTo>
                    <a:pt x="1538602" y="469900"/>
                  </a:lnTo>
                  <a:close/>
                </a:path>
                <a:path extrusionOk="0" h="1346200" w="1758950">
                  <a:moveTo>
                    <a:pt x="1208905" y="800100"/>
                  </a:moveTo>
                  <a:lnTo>
                    <a:pt x="1153954" y="800100"/>
                  </a:lnTo>
                  <a:lnTo>
                    <a:pt x="1153954" y="863600"/>
                  </a:lnTo>
                  <a:lnTo>
                    <a:pt x="1208905" y="863600"/>
                  </a:lnTo>
                  <a:lnTo>
                    <a:pt x="1208905" y="800100"/>
                  </a:lnTo>
                  <a:close/>
                </a:path>
                <a:path extrusionOk="0" h="1346200" w="1758950">
                  <a:moveTo>
                    <a:pt x="1208905" y="698500"/>
                  </a:moveTo>
                  <a:lnTo>
                    <a:pt x="1153954" y="698500"/>
                  </a:lnTo>
                  <a:lnTo>
                    <a:pt x="1153954" y="749300"/>
                  </a:lnTo>
                  <a:lnTo>
                    <a:pt x="1208905" y="749300"/>
                  </a:lnTo>
                  <a:lnTo>
                    <a:pt x="1208905" y="698500"/>
                  </a:lnTo>
                  <a:close/>
                </a:path>
                <a:path extrusionOk="0" h="1346200" w="1758950">
                  <a:moveTo>
                    <a:pt x="1208905" y="584200"/>
                  </a:moveTo>
                  <a:lnTo>
                    <a:pt x="1153954" y="584200"/>
                  </a:lnTo>
                  <a:lnTo>
                    <a:pt x="1153954" y="635000"/>
                  </a:lnTo>
                  <a:lnTo>
                    <a:pt x="1208905" y="635000"/>
                  </a:lnTo>
                  <a:lnTo>
                    <a:pt x="1208905" y="584200"/>
                  </a:lnTo>
                  <a:close/>
                </a:path>
                <a:path extrusionOk="0" h="1346200" w="1758950">
                  <a:moveTo>
                    <a:pt x="1208905" y="469900"/>
                  </a:moveTo>
                  <a:lnTo>
                    <a:pt x="1153954" y="469900"/>
                  </a:lnTo>
                  <a:lnTo>
                    <a:pt x="1153954" y="533400"/>
                  </a:lnTo>
                  <a:lnTo>
                    <a:pt x="1208905" y="533400"/>
                  </a:lnTo>
                  <a:lnTo>
                    <a:pt x="1208905" y="469900"/>
                  </a:lnTo>
                  <a:close/>
                </a:path>
                <a:path extrusionOk="0" h="1346200" w="1758950">
                  <a:moveTo>
                    <a:pt x="357172" y="368300"/>
                  </a:moveTo>
                  <a:lnTo>
                    <a:pt x="302221" y="368300"/>
                  </a:lnTo>
                  <a:lnTo>
                    <a:pt x="302221" y="419100"/>
                  </a:lnTo>
                  <a:lnTo>
                    <a:pt x="357172" y="419100"/>
                  </a:lnTo>
                  <a:lnTo>
                    <a:pt x="357172" y="368300"/>
                  </a:lnTo>
                  <a:close/>
                </a:path>
                <a:path extrusionOk="0" h="1346200" w="1758950">
                  <a:moveTo>
                    <a:pt x="494550" y="368300"/>
                  </a:moveTo>
                  <a:lnTo>
                    <a:pt x="439599" y="368300"/>
                  </a:lnTo>
                  <a:lnTo>
                    <a:pt x="439599" y="419100"/>
                  </a:lnTo>
                  <a:lnTo>
                    <a:pt x="494550" y="419100"/>
                  </a:lnTo>
                  <a:lnTo>
                    <a:pt x="494550" y="368300"/>
                  </a:lnTo>
                  <a:close/>
                </a:path>
                <a:path extrusionOk="0" h="1346200" w="1758950">
                  <a:moveTo>
                    <a:pt x="1044051" y="393700"/>
                  </a:moveTo>
                  <a:lnTo>
                    <a:pt x="989100" y="393700"/>
                  </a:lnTo>
                  <a:lnTo>
                    <a:pt x="989100" y="419100"/>
                  </a:lnTo>
                  <a:lnTo>
                    <a:pt x="1044051" y="419100"/>
                  </a:lnTo>
                  <a:lnTo>
                    <a:pt x="1044051" y="393700"/>
                  </a:lnTo>
                  <a:close/>
                </a:path>
                <a:path extrusionOk="0" h="1346200" w="1758950">
                  <a:moveTo>
                    <a:pt x="1208905" y="393700"/>
                  </a:moveTo>
                  <a:lnTo>
                    <a:pt x="1153954" y="393700"/>
                  </a:lnTo>
                  <a:lnTo>
                    <a:pt x="1153954" y="419100"/>
                  </a:lnTo>
                  <a:lnTo>
                    <a:pt x="1208905" y="419100"/>
                  </a:lnTo>
                  <a:lnTo>
                    <a:pt x="1208905" y="393700"/>
                  </a:lnTo>
                  <a:close/>
                </a:path>
                <a:path extrusionOk="0" h="1346200" w="1758950">
                  <a:moveTo>
                    <a:pt x="1318797" y="368300"/>
                  </a:moveTo>
                  <a:lnTo>
                    <a:pt x="1263856" y="368300"/>
                  </a:lnTo>
                  <a:lnTo>
                    <a:pt x="1263856" y="419100"/>
                  </a:lnTo>
                  <a:lnTo>
                    <a:pt x="1318797" y="419100"/>
                  </a:lnTo>
                  <a:lnTo>
                    <a:pt x="1318797" y="368300"/>
                  </a:lnTo>
                  <a:close/>
                </a:path>
                <a:path extrusionOk="0" h="1346200" w="1758950">
                  <a:moveTo>
                    <a:pt x="1456175" y="368300"/>
                  </a:moveTo>
                  <a:lnTo>
                    <a:pt x="1401224" y="368300"/>
                  </a:lnTo>
                  <a:lnTo>
                    <a:pt x="1401224" y="419100"/>
                  </a:lnTo>
                  <a:lnTo>
                    <a:pt x="1456175" y="419100"/>
                  </a:lnTo>
                  <a:lnTo>
                    <a:pt x="1456175" y="368300"/>
                  </a:lnTo>
                  <a:close/>
                </a:path>
                <a:path extrusionOk="0" h="1346200" w="1758950">
                  <a:moveTo>
                    <a:pt x="1428699" y="114300"/>
                  </a:moveTo>
                  <a:lnTo>
                    <a:pt x="329696" y="114300"/>
                  </a:lnTo>
                  <a:lnTo>
                    <a:pt x="279929" y="127000"/>
                  </a:lnTo>
                  <a:lnTo>
                    <a:pt x="233546" y="139700"/>
                  </a:lnTo>
                  <a:lnTo>
                    <a:pt x="191547" y="152400"/>
                  </a:lnTo>
                  <a:lnTo>
                    <a:pt x="154937" y="190500"/>
                  </a:lnTo>
                  <a:lnTo>
                    <a:pt x="124717" y="228600"/>
                  </a:lnTo>
                  <a:lnTo>
                    <a:pt x="101891" y="266700"/>
                  </a:lnTo>
                  <a:lnTo>
                    <a:pt x="87459" y="317500"/>
                  </a:lnTo>
                  <a:lnTo>
                    <a:pt x="82426" y="368300"/>
                  </a:lnTo>
                  <a:lnTo>
                    <a:pt x="82426" y="393700"/>
                  </a:lnTo>
                  <a:lnTo>
                    <a:pt x="137378" y="393700"/>
                  </a:lnTo>
                  <a:lnTo>
                    <a:pt x="137378" y="368300"/>
                  </a:lnTo>
                  <a:lnTo>
                    <a:pt x="142465" y="317500"/>
                  </a:lnTo>
                  <a:lnTo>
                    <a:pt x="156954" y="279400"/>
                  </a:lnTo>
                  <a:lnTo>
                    <a:pt x="179680" y="241300"/>
                  </a:lnTo>
                  <a:lnTo>
                    <a:pt x="209480" y="215900"/>
                  </a:lnTo>
                  <a:lnTo>
                    <a:pt x="245192" y="190500"/>
                  </a:lnTo>
                  <a:lnTo>
                    <a:pt x="285651" y="177800"/>
                  </a:lnTo>
                  <a:lnTo>
                    <a:pt x="329696" y="165100"/>
                  </a:lnTo>
                  <a:lnTo>
                    <a:pt x="1579060" y="165100"/>
                  </a:lnTo>
                  <a:lnTo>
                    <a:pt x="1566857" y="152400"/>
                  </a:lnTo>
                  <a:lnTo>
                    <a:pt x="1524859" y="139700"/>
                  </a:lnTo>
                  <a:lnTo>
                    <a:pt x="1478472" y="127000"/>
                  </a:lnTo>
                  <a:lnTo>
                    <a:pt x="1428699" y="114300"/>
                  </a:lnTo>
                  <a:close/>
                </a:path>
                <a:path extrusionOk="0" h="1346200" w="1758950">
                  <a:moveTo>
                    <a:pt x="1579060" y="165100"/>
                  </a:moveTo>
                  <a:lnTo>
                    <a:pt x="1428699" y="165100"/>
                  </a:lnTo>
                  <a:lnTo>
                    <a:pt x="1472748" y="177800"/>
                  </a:lnTo>
                  <a:lnTo>
                    <a:pt x="1513211" y="190500"/>
                  </a:lnTo>
                  <a:lnTo>
                    <a:pt x="1548924" y="215900"/>
                  </a:lnTo>
                  <a:lnTo>
                    <a:pt x="1578725" y="241300"/>
                  </a:lnTo>
                  <a:lnTo>
                    <a:pt x="1601452" y="279400"/>
                  </a:lnTo>
                  <a:lnTo>
                    <a:pt x="1615941" y="317500"/>
                  </a:lnTo>
                  <a:lnTo>
                    <a:pt x="1621029" y="368300"/>
                  </a:lnTo>
                  <a:lnTo>
                    <a:pt x="1621029" y="393700"/>
                  </a:lnTo>
                  <a:lnTo>
                    <a:pt x="1675969" y="393700"/>
                  </a:lnTo>
                  <a:lnTo>
                    <a:pt x="1675969" y="368300"/>
                  </a:lnTo>
                  <a:lnTo>
                    <a:pt x="1670937" y="317500"/>
                  </a:lnTo>
                  <a:lnTo>
                    <a:pt x="1656508" y="266700"/>
                  </a:lnTo>
                  <a:lnTo>
                    <a:pt x="1633684" y="228600"/>
                  </a:lnTo>
                  <a:lnTo>
                    <a:pt x="1603466" y="190500"/>
                  </a:lnTo>
                  <a:lnTo>
                    <a:pt x="1579060" y="165100"/>
                  </a:lnTo>
                  <a:close/>
                </a:path>
                <a:path extrusionOk="0" h="1346200" w="1758950">
                  <a:moveTo>
                    <a:pt x="522025" y="304800"/>
                  </a:moveTo>
                  <a:lnTo>
                    <a:pt x="274756" y="304800"/>
                  </a:lnTo>
                  <a:lnTo>
                    <a:pt x="274756" y="368300"/>
                  </a:lnTo>
                  <a:lnTo>
                    <a:pt x="522025" y="368300"/>
                  </a:lnTo>
                  <a:lnTo>
                    <a:pt x="522025" y="304800"/>
                  </a:lnTo>
                  <a:close/>
                </a:path>
                <a:path extrusionOk="0" h="1346200" w="1758950">
                  <a:moveTo>
                    <a:pt x="1483651" y="304800"/>
                  </a:moveTo>
                  <a:lnTo>
                    <a:pt x="1236381" y="304800"/>
                  </a:lnTo>
                  <a:lnTo>
                    <a:pt x="1236381" y="368300"/>
                  </a:lnTo>
                  <a:lnTo>
                    <a:pt x="1483651" y="368300"/>
                  </a:lnTo>
                  <a:lnTo>
                    <a:pt x="1483651" y="304800"/>
                  </a:lnTo>
                  <a:close/>
                </a:path>
                <a:path extrusionOk="0" h="1346200" w="1758950">
                  <a:moveTo>
                    <a:pt x="1071527" y="165100"/>
                  </a:moveTo>
                  <a:lnTo>
                    <a:pt x="1016576" y="165100"/>
                  </a:lnTo>
                  <a:lnTo>
                    <a:pt x="1016576" y="330200"/>
                  </a:lnTo>
                  <a:lnTo>
                    <a:pt x="1071527" y="330200"/>
                  </a:lnTo>
                  <a:lnTo>
                    <a:pt x="1071527" y="279400"/>
                  </a:lnTo>
                  <a:lnTo>
                    <a:pt x="1181429" y="279400"/>
                  </a:lnTo>
                  <a:lnTo>
                    <a:pt x="1181429" y="228600"/>
                  </a:lnTo>
                  <a:lnTo>
                    <a:pt x="1071527" y="228600"/>
                  </a:lnTo>
                  <a:lnTo>
                    <a:pt x="1071527" y="165100"/>
                  </a:lnTo>
                  <a:close/>
                </a:path>
                <a:path extrusionOk="0" h="1346200" w="1758950">
                  <a:moveTo>
                    <a:pt x="1181429" y="279400"/>
                  </a:moveTo>
                  <a:lnTo>
                    <a:pt x="1126478" y="279400"/>
                  </a:lnTo>
                  <a:lnTo>
                    <a:pt x="1126478" y="330200"/>
                  </a:lnTo>
                  <a:lnTo>
                    <a:pt x="1181429" y="330200"/>
                  </a:lnTo>
                  <a:lnTo>
                    <a:pt x="1181429" y="279400"/>
                  </a:lnTo>
                  <a:close/>
                </a:path>
                <a:path extrusionOk="0" h="1346200" w="1758950">
                  <a:moveTo>
                    <a:pt x="1181429" y="165100"/>
                  </a:moveTo>
                  <a:lnTo>
                    <a:pt x="1126478" y="165100"/>
                  </a:lnTo>
                  <a:lnTo>
                    <a:pt x="1126478" y="228600"/>
                  </a:lnTo>
                  <a:lnTo>
                    <a:pt x="1181429" y="228600"/>
                  </a:lnTo>
                  <a:lnTo>
                    <a:pt x="1181429" y="165100"/>
                  </a:lnTo>
                  <a:close/>
                </a:path>
                <a:path extrusionOk="0" h="1346200" w="1758950">
                  <a:moveTo>
                    <a:pt x="412123" y="63500"/>
                  </a:moveTo>
                  <a:lnTo>
                    <a:pt x="357172" y="63500"/>
                  </a:lnTo>
                  <a:lnTo>
                    <a:pt x="357172" y="114300"/>
                  </a:lnTo>
                  <a:lnTo>
                    <a:pt x="412123" y="114300"/>
                  </a:lnTo>
                  <a:lnTo>
                    <a:pt x="412123" y="63500"/>
                  </a:lnTo>
                  <a:close/>
                </a:path>
                <a:path extrusionOk="0" h="1346200" w="1758950">
                  <a:moveTo>
                    <a:pt x="522025" y="63500"/>
                  </a:moveTo>
                  <a:lnTo>
                    <a:pt x="467074" y="63500"/>
                  </a:lnTo>
                  <a:lnTo>
                    <a:pt x="467074" y="114300"/>
                  </a:lnTo>
                  <a:lnTo>
                    <a:pt x="522025" y="114300"/>
                  </a:lnTo>
                  <a:lnTo>
                    <a:pt x="522025" y="63500"/>
                  </a:lnTo>
                  <a:close/>
                </a:path>
                <a:path extrusionOk="0" h="1346200" w="1758950">
                  <a:moveTo>
                    <a:pt x="1071527" y="88900"/>
                  </a:moveTo>
                  <a:lnTo>
                    <a:pt x="1016576" y="88900"/>
                  </a:lnTo>
                  <a:lnTo>
                    <a:pt x="1016576" y="114300"/>
                  </a:lnTo>
                  <a:lnTo>
                    <a:pt x="1071527" y="114300"/>
                  </a:lnTo>
                  <a:lnTo>
                    <a:pt x="1071527" y="88900"/>
                  </a:lnTo>
                  <a:close/>
                </a:path>
                <a:path extrusionOk="0" h="1346200" w="1758950">
                  <a:moveTo>
                    <a:pt x="1181429" y="88900"/>
                  </a:moveTo>
                  <a:lnTo>
                    <a:pt x="1126478" y="88900"/>
                  </a:lnTo>
                  <a:lnTo>
                    <a:pt x="1126478" y="114300"/>
                  </a:lnTo>
                  <a:lnTo>
                    <a:pt x="1181429" y="114300"/>
                  </a:lnTo>
                  <a:lnTo>
                    <a:pt x="1181429" y="88900"/>
                  </a:lnTo>
                  <a:close/>
                </a:path>
                <a:path extrusionOk="0" h="1346200" w="1758950">
                  <a:moveTo>
                    <a:pt x="1291321" y="63500"/>
                  </a:moveTo>
                  <a:lnTo>
                    <a:pt x="1236381" y="63500"/>
                  </a:lnTo>
                  <a:lnTo>
                    <a:pt x="1236381" y="114300"/>
                  </a:lnTo>
                  <a:lnTo>
                    <a:pt x="1291321" y="114300"/>
                  </a:lnTo>
                  <a:lnTo>
                    <a:pt x="1291321" y="63500"/>
                  </a:lnTo>
                  <a:close/>
                </a:path>
                <a:path extrusionOk="0" h="1346200" w="1758950">
                  <a:moveTo>
                    <a:pt x="1401224" y="63500"/>
                  </a:moveTo>
                  <a:lnTo>
                    <a:pt x="1346273" y="63500"/>
                  </a:lnTo>
                  <a:lnTo>
                    <a:pt x="1346273" y="114300"/>
                  </a:lnTo>
                  <a:lnTo>
                    <a:pt x="1401224" y="114300"/>
                  </a:lnTo>
                  <a:lnTo>
                    <a:pt x="1401224" y="63500"/>
                  </a:lnTo>
                  <a:close/>
                </a:path>
                <a:path extrusionOk="0" h="1346200" w="1758950">
                  <a:moveTo>
                    <a:pt x="549501" y="0"/>
                  </a:moveTo>
                  <a:lnTo>
                    <a:pt x="329696" y="0"/>
                  </a:lnTo>
                  <a:lnTo>
                    <a:pt x="329696" y="63500"/>
                  </a:lnTo>
                  <a:lnTo>
                    <a:pt x="549501" y="63500"/>
                  </a:lnTo>
                  <a:lnTo>
                    <a:pt x="549501" y="0"/>
                  </a:lnTo>
                  <a:close/>
                </a:path>
                <a:path extrusionOk="0" h="1346200" w="1758950">
                  <a:moveTo>
                    <a:pt x="1428699" y="0"/>
                  </a:moveTo>
                  <a:lnTo>
                    <a:pt x="1208905" y="0"/>
                  </a:lnTo>
                  <a:lnTo>
                    <a:pt x="1208905" y="63500"/>
                  </a:lnTo>
                  <a:lnTo>
                    <a:pt x="1428699" y="63500"/>
                  </a:lnTo>
                  <a:lnTo>
                    <a:pt x="1428699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pic>
        <p:nvPicPr>
          <p:cNvPr id="398" name="Google Shape;398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4299" y="3081046"/>
            <a:ext cx="1127090" cy="112709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8"/>
          <p:cNvSpPr txBox="1"/>
          <p:nvPr/>
        </p:nvSpPr>
        <p:spPr>
          <a:xfrm>
            <a:off x="3542775" y="4276175"/>
            <a:ext cx="7641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Immerse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00" name="Google Shape;400;p28"/>
          <p:cNvSpPr txBox="1"/>
          <p:nvPr/>
        </p:nvSpPr>
        <p:spPr>
          <a:xfrm>
            <a:off x="5006625" y="4276175"/>
            <a:ext cx="5571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Tanks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01" name="Google Shape;401;p28"/>
          <p:cNvGrpSpPr/>
          <p:nvPr/>
        </p:nvGrpSpPr>
        <p:grpSpPr>
          <a:xfrm>
            <a:off x="2056315" y="3092947"/>
            <a:ext cx="1103497" cy="1103497"/>
            <a:chOff x="4521362" y="6800674"/>
            <a:chExt cx="2426334" cy="2426334"/>
          </a:xfrm>
        </p:grpSpPr>
        <p:sp>
          <p:nvSpPr>
            <p:cNvPr id="402" name="Google Shape;402;p28"/>
            <p:cNvSpPr/>
            <p:nvPr/>
          </p:nvSpPr>
          <p:spPr>
            <a:xfrm>
              <a:off x="4521362" y="6800674"/>
              <a:ext cx="2426334" cy="2426334"/>
            </a:xfrm>
            <a:custGeom>
              <a:rect b="b" l="l" r="r" t="t"/>
              <a:pathLst>
                <a:path extrusionOk="0" h="2426334" w="2426334">
                  <a:moveTo>
                    <a:pt x="2305521" y="0"/>
                  </a:moveTo>
                  <a:lnTo>
                    <a:pt x="120352" y="0"/>
                  </a:lnTo>
                  <a:lnTo>
                    <a:pt x="73505" y="9457"/>
                  </a:lnTo>
                  <a:lnTo>
                    <a:pt x="35250" y="35247"/>
                  </a:lnTo>
                  <a:lnTo>
                    <a:pt x="9457" y="73496"/>
                  </a:lnTo>
                  <a:lnTo>
                    <a:pt x="0" y="120331"/>
                  </a:lnTo>
                  <a:lnTo>
                    <a:pt x="0" y="2305521"/>
                  </a:lnTo>
                  <a:lnTo>
                    <a:pt x="9457" y="2352356"/>
                  </a:lnTo>
                  <a:lnTo>
                    <a:pt x="35250" y="2390605"/>
                  </a:lnTo>
                  <a:lnTo>
                    <a:pt x="73505" y="2416395"/>
                  </a:lnTo>
                  <a:lnTo>
                    <a:pt x="120352" y="2425852"/>
                  </a:lnTo>
                  <a:lnTo>
                    <a:pt x="2305521" y="2425852"/>
                  </a:lnTo>
                  <a:lnTo>
                    <a:pt x="2352360" y="2416395"/>
                  </a:lnTo>
                  <a:lnTo>
                    <a:pt x="2390609" y="2390605"/>
                  </a:lnTo>
                  <a:lnTo>
                    <a:pt x="2416396" y="2352356"/>
                  </a:lnTo>
                  <a:lnTo>
                    <a:pt x="2425852" y="2305521"/>
                  </a:lnTo>
                  <a:lnTo>
                    <a:pt x="2425852" y="120331"/>
                  </a:lnTo>
                  <a:lnTo>
                    <a:pt x="2416396" y="73496"/>
                  </a:lnTo>
                  <a:lnTo>
                    <a:pt x="2390609" y="35247"/>
                  </a:lnTo>
                  <a:lnTo>
                    <a:pt x="2352360" y="9457"/>
                  </a:lnTo>
                  <a:lnTo>
                    <a:pt x="2305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4521362" y="6800674"/>
              <a:ext cx="2426334" cy="2426334"/>
            </a:xfrm>
            <a:custGeom>
              <a:rect b="b" l="l" r="r" t="t"/>
              <a:pathLst>
                <a:path extrusionOk="0" h="2426334" w="2426334">
                  <a:moveTo>
                    <a:pt x="2305521" y="2425852"/>
                  </a:moveTo>
                  <a:lnTo>
                    <a:pt x="120352" y="2425852"/>
                  </a:lnTo>
                  <a:lnTo>
                    <a:pt x="73505" y="2416395"/>
                  </a:lnTo>
                  <a:lnTo>
                    <a:pt x="35250" y="2390605"/>
                  </a:lnTo>
                  <a:lnTo>
                    <a:pt x="9457" y="2352356"/>
                  </a:lnTo>
                  <a:lnTo>
                    <a:pt x="0" y="2305521"/>
                  </a:lnTo>
                  <a:lnTo>
                    <a:pt x="0" y="120331"/>
                  </a:lnTo>
                  <a:lnTo>
                    <a:pt x="9457" y="73496"/>
                  </a:lnTo>
                  <a:lnTo>
                    <a:pt x="35250" y="35247"/>
                  </a:lnTo>
                  <a:lnTo>
                    <a:pt x="73505" y="9457"/>
                  </a:lnTo>
                  <a:lnTo>
                    <a:pt x="120352" y="0"/>
                  </a:lnTo>
                  <a:lnTo>
                    <a:pt x="2305521" y="0"/>
                  </a:lnTo>
                  <a:lnTo>
                    <a:pt x="2352360" y="9457"/>
                  </a:lnTo>
                  <a:lnTo>
                    <a:pt x="2390609" y="35247"/>
                  </a:lnTo>
                  <a:lnTo>
                    <a:pt x="2416396" y="73496"/>
                  </a:lnTo>
                  <a:lnTo>
                    <a:pt x="2425852" y="120331"/>
                  </a:lnTo>
                  <a:lnTo>
                    <a:pt x="2425852" y="2305521"/>
                  </a:lnTo>
                  <a:lnTo>
                    <a:pt x="2416396" y="2352356"/>
                  </a:lnTo>
                  <a:lnTo>
                    <a:pt x="2390609" y="2390605"/>
                  </a:lnTo>
                  <a:lnTo>
                    <a:pt x="2352360" y="2416395"/>
                  </a:lnTo>
                  <a:lnTo>
                    <a:pt x="2305521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4972761" y="7154652"/>
              <a:ext cx="1377950" cy="1739900"/>
            </a:xfrm>
            <a:custGeom>
              <a:rect b="b" l="l" r="r" t="t"/>
              <a:pathLst>
                <a:path extrusionOk="0" h="1739900" w="1377950">
                  <a:moveTo>
                    <a:pt x="1044511" y="267182"/>
                  </a:moveTo>
                  <a:lnTo>
                    <a:pt x="977785" y="235839"/>
                  </a:lnTo>
                  <a:lnTo>
                    <a:pt x="937806" y="217068"/>
                  </a:lnTo>
                  <a:lnTo>
                    <a:pt x="926998" y="208432"/>
                  </a:lnTo>
                  <a:lnTo>
                    <a:pt x="926998" y="267182"/>
                  </a:lnTo>
                  <a:lnTo>
                    <a:pt x="896010" y="286893"/>
                  </a:lnTo>
                  <a:lnTo>
                    <a:pt x="867994" y="311137"/>
                  </a:lnTo>
                  <a:lnTo>
                    <a:pt x="843749" y="339140"/>
                  </a:lnTo>
                  <a:lnTo>
                    <a:pt x="824039" y="370141"/>
                  </a:lnTo>
                  <a:lnTo>
                    <a:pt x="804329" y="339140"/>
                  </a:lnTo>
                  <a:lnTo>
                    <a:pt x="780084" y="311137"/>
                  </a:lnTo>
                  <a:lnTo>
                    <a:pt x="752081" y="286893"/>
                  </a:lnTo>
                  <a:lnTo>
                    <a:pt x="721080" y="267182"/>
                  </a:lnTo>
                  <a:lnTo>
                    <a:pt x="752081" y="247472"/>
                  </a:lnTo>
                  <a:lnTo>
                    <a:pt x="780084" y="223227"/>
                  </a:lnTo>
                  <a:lnTo>
                    <a:pt x="804329" y="195224"/>
                  </a:lnTo>
                  <a:lnTo>
                    <a:pt x="824039" y="164223"/>
                  </a:lnTo>
                  <a:lnTo>
                    <a:pt x="843749" y="195224"/>
                  </a:lnTo>
                  <a:lnTo>
                    <a:pt x="867994" y="223227"/>
                  </a:lnTo>
                  <a:lnTo>
                    <a:pt x="896010" y="247472"/>
                  </a:lnTo>
                  <a:lnTo>
                    <a:pt x="926998" y="267182"/>
                  </a:lnTo>
                  <a:lnTo>
                    <a:pt x="926998" y="208432"/>
                  </a:lnTo>
                  <a:lnTo>
                    <a:pt x="902449" y="188785"/>
                  </a:lnTo>
                  <a:lnTo>
                    <a:pt x="882802" y="164223"/>
                  </a:lnTo>
                  <a:lnTo>
                    <a:pt x="874166" y="153428"/>
                  </a:lnTo>
                  <a:lnTo>
                    <a:pt x="855395" y="113436"/>
                  </a:lnTo>
                  <a:lnTo>
                    <a:pt x="848601" y="71272"/>
                  </a:lnTo>
                  <a:lnTo>
                    <a:pt x="846670" y="61722"/>
                  </a:lnTo>
                  <a:lnTo>
                    <a:pt x="841400" y="53911"/>
                  </a:lnTo>
                  <a:lnTo>
                    <a:pt x="833602" y="48653"/>
                  </a:lnTo>
                  <a:lnTo>
                    <a:pt x="824039" y="46723"/>
                  </a:lnTo>
                  <a:lnTo>
                    <a:pt x="814489" y="48653"/>
                  </a:lnTo>
                  <a:lnTo>
                    <a:pt x="806678" y="53911"/>
                  </a:lnTo>
                  <a:lnTo>
                    <a:pt x="801420" y="61722"/>
                  </a:lnTo>
                  <a:lnTo>
                    <a:pt x="799490" y="71272"/>
                  </a:lnTo>
                  <a:lnTo>
                    <a:pt x="792695" y="113436"/>
                  </a:lnTo>
                  <a:lnTo>
                    <a:pt x="773925" y="153428"/>
                  </a:lnTo>
                  <a:lnTo>
                    <a:pt x="745642" y="188785"/>
                  </a:lnTo>
                  <a:lnTo>
                    <a:pt x="710285" y="217068"/>
                  </a:lnTo>
                  <a:lnTo>
                    <a:pt x="670293" y="235839"/>
                  </a:lnTo>
                  <a:lnTo>
                    <a:pt x="628129" y="242633"/>
                  </a:lnTo>
                  <a:lnTo>
                    <a:pt x="618578" y="244563"/>
                  </a:lnTo>
                  <a:lnTo>
                    <a:pt x="610768" y="249821"/>
                  </a:lnTo>
                  <a:lnTo>
                    <a:pt x="605510" y="257632"/>
                  </a:lnTo>
                  <a:lnTo>
                    <a:pt x="603580" y="267182"/>
                  </a:lnTo>
                  <a:lnTo>
                    <a:pt x="605510" y="276745"/>
                  </a:lnTo>
                  <a:lnTo>
                    <a:pt x="610768" y="284543"/>
                  </a:lnTo>
                  <a:lnTo>
                    <a:pt x="618578" y="289814"/>
                  </a:lnTo>
                  <a:lnTo>
                    <a:pt x="628129" y="291744"/>
                  </a:lnTo>
                  <a:lnTo>
                    <a:pt x="670293" y="298538"/>
                  </a:lnTo>
                  <a:lnTo>
                    <a:pt x="710285" y="317309"/>
                  </a:lnTo>
                  <a:lnTo>
                    <a:pt x="745642" y="345592"/>
                  </a:lnTo>
                  <a:lnTo>
                    <a:pt x="773925" y="380949"/>
                  </a:lnTo>
                  <a:lnTo>
                    <a:pt x="792695" y="420928"/>
                  </a:lnTo>
                  <a:lnTo>
                    <a:pt x="799490" y="463080"/>
                  </a:lnTo>
                  <a:lnTo>
                    <a:pt x="801420" y="472643"/>
                  </a:lnTo>
                  <a:lnTo>
                    <a:pt x="806678" y="480453"/>
                  </a:lnTo>
                  <a:lnTo>
                    <a:pt x="814489" y="485724"/>
                  </a:lnTo>
                  <a:lnTo>
                    <a:pt x="824039" y="487654"/>
                  </a:lnTo>
                  <a:lnTo>
                    <a:pt x="833602" y="485724"/>
                  </a:lnTo>
                  <a:lnTo>
                    <a:pt x="841400" y="480453"/>
                  </a:lnTo>
                  <a:lnTo>
                    <a:pt x="846670" y="472643"/>
                  </a:lnTo>
                  <a:lnTo>
                    <a:pt x="848601" y="463080"/>
                  </a:lnTo>
                  <a:lnTo>
                    <a:pt x="855395" y="420928"/>
                  </a:lnTo>
                  <a:lnTo>
                    <a:pt x="874166" y="380949"/>
                  </a:lnTo>
                  <a:lnTo>
                    <a:pt x="902449" y="345592"/>
                  </a:lnTo>
                  <a:lnTo>
                    <a:pt x="937806" y="317309"/>
                  </a:lnTo>
                  <a:lnTo>
                    <a:pt x="977785" y="298538"/>
                  </a:lnTo>
                  <a:lnTo>
                    <a:pt x="1019937" y="291744"/>
                  </a:lnTo>
                  <a:lnTo>
                    <a:pt x="1029500" y="289814"/>
                  </a:lnTo>
                  <a:lnTo>
                    <a:pt x="1037310" y="284543"/>
                  </a:lnTo>
                  <a:lnTo>
                    <a:pt x="1042581" y="276745"/>
                  </a:lnTo>
                  <a:lnTo>
                    <a:pt x="1044511" y="267182"/>
                  </a:lnTo>
                  <a:close/>
                </a:path>
                <a:path extrusionOk="0" h="1739900" w="1377950">
                  <a:moveTo>
                    <a:pt x="1364132" y="497713"/>
                  </a:moveTo>
                  <a:lnTo>
                    <a:pt x="1362202" y="488149"/>
                  </a:lnTo>
                  <a:lnTo>
                    <a:pt x="1356944" y="480352"/>
                  </a:lnTo>
                  <a:lnTo>
                    <a:pt x="1349133" y="475081"/>
                  </a:lnTo>
                  <a:lnTo>
                    <a:pt x="1339583" y="473151"/>
                  </a:lnTo>
                  <a:lnTo>
                    <a:pt x="1299184" y="463321"/>
                  </a:lnTo>
                  <a:lnTo>
                    <a:pt x="1268044" y="441032"/>
                  </a:lnTo>
                  <a:lnTo>
                    <a:pt x="1263294" y="437629"/>
                  </a:lnTo>
                  <a:lnTo>
                    <a:pt x="1259903" y="432904"/>
                  </a:lnTo>
                  <a:lnTo>
                    <a:pt x="1259903" y="497713"/>
                  </a:lnTo>
                  <a:lnTo>
                    <a:pt x="1228458" y="522960"/>
                  </a:lnTo>
                  <a:lnTo>
                    <a:pt x="1203210" y="554393"/>
                  </a:lnTo>
                  <a:lnTo>
                    <a:pt x="1197660" y="546163"/>
                  </a:lnTo>
                  <a:lnTo>
                    <a:pt x="1170495" y="515912"/>
                  </a:lnTo>
                  <a:lnTo>
                    <a:pt x="1146517" y="497713"/>
                  </a:lnTo>
                  <a:lnTo>
                    <a:pt x="1154760" y="492163"/>
                  </a:lnTo>
                  <a:lnTo>
                    <a:pt x="1185024" y="464997"/>
                  </a:lnTo>
                  <a:lnTo>
                    <a:pt x="1203210" y="441032"/>
                  </a:lnTo>
                  <a:lnTo>
                    <a:pt x="1208760" y="449262"/>
                  </a:lnTo>
                  <a:lnTo>
                    <a:pt x="1235925" y="479526"/>
                  </a:lnTo>
                  <a:lnTo>
                    <a:pt x="1259903" y="497713"/>
                  </a:lnTo>
                  <a:lnTo>
                    <a:pt x="1259903" y="432904"/>
                  </a:lnTo>
                  <a:lnTo>
                    <a:pt x="1237602" y="401739"/>
                  </a:lnTo>
                  <a:lnTo>
                    <a:pt x="1227772" y="361340"/>
                  </a:lnTo>
                  <a:lnTo>
                    <a:pt x="1225842" y="351790"/>
                  </a:lnTo>
                  <a:lnTo>
                    <a:pt x="1220571" y="343979"/>
                  </a:lnTo>
                  <a:lnTo>
                    <a:pt x="1212773" y="338721"/>
                  </a:lnTo>
                  <a:lnTo>
                    <a:pt x="1203210" y="336791"/>
                  </a:lnTo>
                  <a:lnTo>
                    <a:pt x="1193647" y="338721"/>
                  </a:lnTo>
                  <a:lnTo>
                    <a:pt x="1185837" y="343979"/>
                  </a:lnTo>
                  <a:lnTo>
                    <a:pt x="1180579" y="351790"/>
                  </a:lnTo>
                  <a:lnTo>
                    <a:pt x="1178648" y="361340"/>
                  </a:lnTo>
                  <a:lnTo>
                    <a:pt x="1168819" y="401739"/>
                  </a:lnTo>
                  <a:lnTo>
                    <a:pt x="1143127" y="437629"/>
                  </a:lnTo>
                  <a:lnTo>
                    <a:pt x="1107236" y="463321"/>
                  </a:lnTo>
                  <a:lnTo>
                    <a:pt x="1066850" y="473151"/>
                  </a:lnTo>
                  <a:lnTo>
                    <a:pt x="1057287" y="475081"/>
                  </a:lnTo>
                  <a:lnTo>
                    <a:pt x="1049477" y="480352"/>
                  </a:lnTo>
                  <a:lnTo>
                    <a:pt x="1044219" y="488149"/>
                  </a:lnTo>
                  <a:lnTo>
                    <a:pt x="1042289" y="497713"/>
                  </a:lnTo>
                  <a:lnTo>
                    <a:pt x="1044219" y="507276"/>
                  </a:lnTo>
                  <a:lnTo>
                    <a:pt x="1049477" y="515073"/>
                  </a:lnTo>
                  <a:lnTo>
                    <a:pt x="1057287" y="520344"/>
                  </a:lnTo>
                  <a:lnTo>
                    <a:pt x="1066850" y="522274"/>
                  </a:lnTo>
                  <a:lnTo>
                    <a:pt x="1107236" y="532104"/>
                  </a:lnTo>
                  <a:lnTo>
                    <a:pt x="1143127" y="557796"/>
                  </a:lnTo>
                  <a:lnTo>
                    <a:pt x="1168819" y="593686"/>
                  </a:lnTo>
                  <a:lnTo>
                    <a:pt x="1178648" y="634085"/>
                  </a:lnTo>
                  <a:lnTo>
                    <a:pt x="1180579" y="643636"/>
                  </a:lnTo>
                  <a:lnTo>
                    <a:pt x="1185837" y="651446"/>
                  </a:lnTo>
                  <a:lnTo>
                    <a:pt x="1193647" y="656704"/>
                  </a:lnTo>
                  <a:lnTo>
                    <a:pt x="1203210" y="658634"/>
                  </a:lnTo>
                  <a:lnTo>
                    <a:pt x="1212773" y="656704"/>
                  </a:lnTo>
                  <a:lnTo>
                    <a:pt x="1220571" y="651446"/>
                  </a:lnTo>
                  <a:lnTo>
                    <a:pt x="1225842" y="643636"/>
                  </a:lnTo>
                  <a:lnTo>
                    <a:pt x="1227772" y="634085"/>
                  </a:lnTo>
                  <a:lnTo>
                    <a:pt x="1237602" y="593686"/>
                  </a:lnTo>
                  <a:lnTo>
                    <a:pt x="1263294" y="557796"/>
                  </a:lnTo>
                  <a:lnTo>
                    <a:pt x="1299184" y="532104"/>
                  </a:lnTo>
                  <a:lnTo>
                    <a:pt x="1339583" y="522274"/>
                  </a:lnTo>
                  <a:lnTo>
                    <a:pt x="1349133" y="520344"/>
                  </a:lnTo>
                  <a:lnTo>
                    <a:pt x="1356944" y="515073"/>
                  </a:lnTo>
                  <a:lnTo>
                    <a:pt x="1362202" y="507276"/>
                  </a:lnTo>
                  <a:lnTo>
                    <a:pt x="1364132" y="497713"/>
                  </a:lnTo>
                  <a:close/>
                </a:path>
                <a:path extrusionOk="0" h="1739900" w="1377950">
                  <a:moveTo>
                    <a:pt x="1377823" y="825500"/>
                  </a:moveTo>
                  <a:lnTo>
                    <a:pt x="1377746" y="812800"/>
                  </a:lnTo>
                  <a:lnTo>
                    <a:pt x="1377543" y="812800"/>
                  </a:lnTo>
                  <a:lnTo>
                    <a:pt x="1370330" y="787400"/>
                  </a:lnTo>
                  <a:lnTo>
                    <a:pt x="1366723" y="774700"/>
                  </a:lnTo>
                  <a:lnTo>
                    <a:pt x="1351127" y="749300"/>
                  </a:lnTo>
                  <a:lnTo>
                    <a:pt x="1343342" y="736600"/>
                  </a:lnTo>
                  <a:lnTo>
                    <a:pt x="1309725" y="711200"/>
                  </a:lnTo>
                  <a:lnTo>
                    <a:pt x="1306753" y="710298"/>
                  </a:lnTo>
                  <a:lnTo>
                    <a:pt x="1306753" y="939800"/>
                  </a:lnTo>
                  <a:lnTo>
                    <a:pt x="1298816" y="977900"/>
                  </a:lnTo>
                  <a:lnTo>
                    <a:pt x="1281264" y="1028700"/>
                  </a:lnTo>
                  <a:lnTo>
                    <a:pt x="1218780" y="1117600"/>
                  </a:lnTo>
                  <a:lnTo>
                    <a:pt x="1174534" y="1155700"/>
                  </a:lnTo>
                  <a:lnTo>
                    <a:pt x="1145489" y="1168400"/>
                  </a:lnTo>
                  <a:lnTo>
                    <a:pt x="1114971" y="1193800"/>
                  </a:lnTo>
                  <a:lnTo>
                    <a:pt x="1083271" y="1206500"/>
                  </a:lnTo>
                  <a:lnTo>
                    <a:pt x="1050734" y="1219200"/>
                  </a:lnTo>
                  <a:lnTo>
                    <a:pt x="1048562" y="1219200"/>
                  </a:lnTo>
                  <a:lnTo>
                    <a:pt x="973340" y="1244600"/>
                  </a:lnTo>
                  <a:lnTo>
                    <a:pt x="808329" y="1244600"/>
                  </a:lnTo>
                  <a:lnTo>
                    <a:pt x="763600" y="1219200"/>
                  </a:lnTo>
                  <a:lnTo>
                    <a:pt x="720420" y="1206500"/>
                  </a:lnTo>
                  <a:lnTo>
                    <a:pt x="679615" y="1181100"/>
                  </a:lnTo>
                  <a:lnTo>
                    <a:pt x="642010" y="1155700"/>
                  </a:lnTo>
                  <a:lnTo>
                    <a:pt x="608418" y="1117600"/>
                  </a:lnTo>
                  <a:lnTo>
                    <a:pt x="579678" y="1079500"/>
                  </a:lnTo>
                  <a:lnTo>
                    <a:pt x="556590" y="1041400"/>
                  </a:lnTo>
                  <a:lnTo>
                    <a:pt x="539978" y="1003300"/>
                  </a:lnTo>
                  <a:lnTo>
                    <a:pt x="530682" y="952500"/>
                  </a:lnTo>
                  <a:lnTo>
                    <a:pt x="1275511" y="952500"/>
                  </a:lnTo>
                  <a:lnTo>
                    <a:pt x="1291564" y="939800"/>
                  </a:lnTo>
                  <a:lnTo>
                    <a:pt x="1306753" y="939800"/>
                  </a:lnTo>
                  <a:lnTo>
                    <a:pt x="1306753" y="710298"/>
                  </a:lnTo>
                  <a:lnTo>
                    <a:pt x="1306245" y="710145"/>
                  </a:lnTo>
                  <a:lnTo>
                    <a:pt x="1306245" y="787400"/>
                  </a:lnTo>
                  <a:lnTo>
                    <a:pt x="1305712" y="787400"/>
                  </a:lnTo>
                  <a:lnTo>
                    <a:pt x="1305712" y="850900"/>
                  </a:lnTo>
                  <a:lnTo>
                    <a:pt x="1293571" y="863600"/>
                  </a:lnTo>
                  <a:lnTo>
                    <a:pt x="1278331" y="876300"/>
                  </a:lnTo>
                  <a:lnTo>
                    <a:pt x="1260729" y="889000"/>
                  </a:lnTo>
                  <a:lnTo>
                    <a:pt x="386346" y="889000"/>
                  </a:lnTo>
                  <a:lnTo>
                    <a:pt x="368109" y="876300"/>
                  </a:lnTo>
                  <a:lnTo>
                    <a:pt x="352729" y="863600"/>
                  </a:lnTo>
                  <a:lnTo>
                    <a:pt x="340982" y="850900"/>
                  </a:lnTo>
                  <a:lnTo>
                    <a:pt x="1305712" y="850900"/>
                  </a:lnTo>
                  <a:lnTo>
                    <a:pt x="1305712" y="787400"/>
                  </a:lnTo>
                  <a:lnTo>
                    <a:pt x="514096" y="787400"/>
                  </a:lnTo>
                  <a:lnTo>
                    <a:pt x="514096" y="749300"/>
                  </a:lnTo>
                  <a:lnTo>
                    <a:pt x="1256284" y="749300"/>
                  </a:lnTo>
                  <a:lnTo>
                    <a:pt x="1271638" y="762000"/>
                  </a:lnTo>
                  <a:lnTo>
                    <a:pt x="1285316" y="762000"/>
                  </a:lnTo>
                  <a:lnTo>
                    <a:pt x="1296974" y="774700"/>
                  </a:lnTo>
                  <a:lnTo>
                    <a:pt x="1306245" y="787400"/>
                  </a:lnTo>
                  <a:lnTo>
                    <a:pt x="1306245" y="710145"/>
                  </a:lnTo>
                  <a:lnTo>
                    <a:pt x="1268158" y="698500"/>
                  </a:lnTo>
                  <a:lnTo>
                    <a:pt x="1253629" y="698500"/>
                  </a:lnTo>
                  <a:lnTo>
                    <a:pt x="1247521" y="685800"/>
                  </a:lnTo>
                  <a:lnTo>
                    <a:pt x="514096" y="685800"/>
                  </a:lnTo>
                  <a:lnTo>
                    <a:pt x="514096" y="215900"/>
                  </a:lnTo>
                  <a:lnTo>
                    <a:pt x="532091" y="203200"/>
                  </a:lnTo>
                  <a:lnTo>
                    <a:pt x="546163" y="177800"/>
                  </a:lnTo>
                  <a:lnTo>
                    <a:pt x="555320" y="165100"/>
                  </a:lnTo>
                  <a:lnTo>
                    <a:pt x="556958" y="152400"/>
                  </a:lnTo>
                  <a:lnTo>
                    <a:pt x="558596" y="139700"/>
                  </a:lnTo>
                  <a:lnTo>
                    <a:pt x="558596" y="63500"/>
                  </a:lnTo>
                  <a:lnTo>
                    <a:pt x="555637" y="50800"/>
                  </a:lnTo>
                  <a:lnTo>
                    <a:pt x="552678" y="38100"/>
                  </a:lnTo>
                  <a:lnTo>
                    <a:pt x="536536" y="12700"/>
                  </a:lnTo>
                  <a:lnTo>
                    <a:pt x="512635" y="0"/>
                  </a:lnTo>
                  <a:lnTo>
                    <a:pt x="497205" y="0"/>
                  </a:lnTo>
                  <a:lnTo>
                    <a:pt x="497205" y="63500"/>
                  </a:lnTo>
                  <a:lnTo>
                    <a:pt x="497205" y="152400"/>
                  </a:lnTo>
                  <a:lnTo>
                    <a:pt x="452704" y="152400"/>
                  </a:lnTo>
                  <a:lnTo>
                    <a:pt x="452704" y="215900"/>
                  </a:lnTo>
                  <a:lnTo>
                    <a:pt x="452704" y="787400"/>
                  </a:lnTo>
                  <a:lnTo>
                    <a:pt x="152031" y="787400"/>
                  </a:lnTo>
                  <a:lnTo>
                    <a:pt x="114147" y="215900"/>
                  </a:lnTo>
                  <a:lnTo>
                    <a:pt x="452704" y="215900"/>
                  </a:lnTo>
                  <a:lnTo>
                    <a:pt x="452704" y="152400"/>
                  </a:lnTo>
                  <a:lnTo>
                    <a:pt x="61379" y="152400"/>
                  </a:lnTo>
                  <a:lnTo>
                    <a:pt x="61379" y="63500"/>
                  </a:lnTo>
                  <a:lnTo>
                    <a:pt x="67576" y="50800"/>
                  </a:lnTo>
                  <a:lnTo>
                    <a:pt x="491007" y="50800"/>
                  </a:lnTo>
                  <a:lnTo>
                    <a:pt x="497205" y="63500"/>
                  </a:lnTo>
                  <a:lnTo>
                    <a:pt x="497205" y="0"/>
                  </a:lnTo>
                  <a:lnTo>
                    <a:pt x="45961" y="0"/>
                  </a:lnTo>
                  <a:lnTo>
                    <a:pt x="22059" y="12700"/>
                  </a:lnTo>
                  <a:lnTo>
                    <a:pt x="5918" y="38100"/>
                  </a:lnTo>
                  <a:lnTo>
                    <a:pt x="0" y="63500"/>
                  </a:lnTo>
                  <a:lnTo>
                    <a:pt x="0" y="139700"/>
                  </a:lnTo>
                  <a:lnTo>
                    <a:pt x="3924" y="165100"/>
                  </a:lnTo>
                  <a:lnTo>
                    <a:pt x="14820" y="190500"/>
                  </a:lnTo>
                  <a:lnTo>
                    <a:pt x="31407" y="203200"/>
                  </a:lnTo>
                  <a:lnTo>
                    <a:pt x="52400" y="215900"/>
                  </a:lnTo>
                  <a:lnTo>
                    <a:pt x="90525" y="787400"/>
                  </a:lnTo>
                  <a:lnTo>
                    <a:pt x="95275" y="812800"/>
                  </a:lnTo>
                  <a:lnTo>
                    <a:pt x="107276" y="825500"/>
                  </a:lnTo>
                  <a:lnTo>
                    <a:pt x="125069" y="838200"/>
                  </a:lnTo>
                  <a:lnTo>
                    <a:pt x="147218" y="850900"/>
                  </a:lnTo>
                  <a:lnTo>
                    <a:pt x="163144" y="850900"/>
                  </a:lnTo>
                  <a:lnTo>
                    <a:pt x="165950" y="901700"/>
                  </a:lnTo>
                  <a:lnTo>
                    <a:pt x="178142" y="952500"/>
                  </a:lnTo>
                  <a:lnTo>
                    <a:pt x="198094" y="990600"/>
                  </a:lnTo>
                  <a:lnTo>
                    <a:pt x="224193" y="1028700"/>
                  </a:lnTo>
                  <a:lnTo>
                    <a:pt x="254812" y="1079500"/>
                  </a:lnTo>
                  <a:lnTo>
                    <a:pt x="288366" y="1117600"/>
                  </a:lnTo>
                  <a:lnTo>
                    <a:pt x="359333" y="1193800"/>
                  </a:lnTo>
                  <a:lnTo>
                    <a:pt x="393979" y="1231900"/>
                  </a:lnTo>
                  <a:lnTo>
                    <a:pt x="425246" y="1282700"/>
                  </a:lnTo>
                  <a:lnTo>
                    <a:pt x="451205" y="1320800"/>
                  </a:lnTo>
                  <a:lnTo>
                    <a:pt x="469963" y="1371600"/>
                  </a:lnTo>
                  <a:lnTo>
                    <a:pt x="300558" y="1371600"/>
                  </a:lnTo>
                  <a:lnTo>
                    <a:pt x="293992" y="1384300"/>
                  </a:lnTo>
                  <a:lnTo>
                    <a:pt x="291579" y="1397000"/>
                  </a:lnTo>
                  <a:lnTo>
                    <a:pt x="291579" y="1600200"/>
                  </a:lnTo>
                  <a:lnTo>
                    <a:pt x="293992" y="1612900"/>
                  </a:lnTo>
                  <a:lnTo>
                    <a:pt x="300558" y="1612900"/>
                  </a:lnTo>
                  <a:lnTo>
                    <a:pt x="310311" y="1625600"/>
                  </a:lnTo>
                  <a:lnTo>
                    <a:pt x="401942" y="1625600"/>
                  </a:lnTo>
                  <a:lnTo>
                    <a:pt x="388797" y="1638300"/>
                  </a:lnTo>
                  <a:lnTo>
                    <a:pt x="374624" y="1663700"/>
                  </a:lnTo>
                  <a:lnTo>
                    <a:pt x="359422" y="1676400"/>
                  </a:lnTo>
                  <a:lnTo>
                    <a:pt x="342950" y="1689100"/>
                  </a:lnTo>
                  <a:lnTo>
                    <a:pt x="342747" y="1689100"/>
                  </a:lnTo>
                  <a:lnTo>
                    <a:pt x="341718" y="1701800"/>
                  </a:lnTo>
                  <a:lnTo>
                    <a:pt x="335673" y="1701800"/>
                  </a:lnTo>
                  <a:lnTo>
                    <a:pt x="335191" y="1714500"/>
                  </a:lnTo>
                  <a:lnTo>
                    <a:pt x="334886" y="1714500"/>
                  </a:lnTo>
                  <a:lnTo>
                    <a:pt x="335038" y="1727200"/>
                  </a:lnTo>
                  <a:lnTo>
                    <a:pt x="340080" y="1727200"/>
                  </a:lnTo>
                  <a:lnTo>
                    <a:pt x="340982" y="1739900"/>
                  </a:lnTo>
                  <a:lnTo>
                    <a:pt x="1207858" y="1739900"/>
                  </a:lnTo>
                  <a:lnTo>
                    <a:pt x="1209154" y="1727200"/>
                  </a:lnTo>
                  <a:lnTo>
                    <a:pt x="1213269" y="1727200"/>
                  </a:lnTo>
                  <a:lnTo>
                    <a:pt x="1213840" y="1714500"/>
                  </a:lnTo>
                  <a:lnTo>
                    <a:pt x="1213345" y="1714500"/>
                  </a:lnTo>
                  <a:lnTo>
                    <a:pt x="1212977" y="1701800"/>
                  </a:lnTo>
                  <a:lnTo>
                    <a:pt x="1210284" y="1701800"/>
                  </a:lnTo>
                  <a:lnTo>
                    <a:pt x="1201153" y="1689100"/>
                  </a:lnTo>
                  <a:lnTo>
                    <a:pt x="1192276" y="1663700"/>
                  </a:lnTo>
                  <a:lnTo>
                    <a:pt x="1167892" y="1625600"/>
                  </a:lnTo>
                  <a:lnTo>
                    <a:pt x="1146263" y="1574800"/>
                  </a:lnTo>
                  <a:lnTo>
                    <a:pt x="1131925" y="1545450"/>
                  </a:lnTo>
                  <a:lnTo>
                    <a:pt x="1131925" y="1689100"/>
                  </a:lnTo>
                  <a:lnTo>
                    <a:pt x="433984" y="1689100"/>
                  </a:lnTo>
                  <a:lnTo>
                    <a:pt x="448360" y="1663700"/>
                  </a:lnTo>
                  <a:lnTo>
                    <a:pt x="461708" y="1651000"/>
                  </a:lnTo>
                  <a:lnTo>
                    <a:pt x="474027" y="1625600"/>
                  </a:lnTo>
                  <a:lnTo>
                    <a:pt x="485305" y="1612900"/>
                  </a:lnTo>
                  <a:lnTo>
                    <a:pt x="487603" y="1612900"/>
                  </a:lnTo>
                  <a:lnTo>
                    <a:pt x="513003" y="1562100"/>
                  </a:lnTo>
                  <a:lnTo>
                    <a:pt x="530453" y="1511300"/>
                  </a:lnTo>
                  <a:lnTo>
                    <a:pt x="539991" y="1460500"/>
                  </a:lnTo>
                  <a:lnTo>
                    <a:pt x="541642" y="1422400"/>
                  </a:lnTo>
                  <a:lnTo>
                    <a:pt x="535457" y="1371600"/>
                  </a:lnTo>
                  <a:lnTo>
                    <a:pt x="520369" y="1320800"/>
                  </a:lnTo>
                  <a:lnTo>
                    <a:pt x="498221" y="1282700"/>
                  </a:lnTo>
                  <a:lnTo>
                    <a:pt x="480402" y="1250048"/>
                  </a:lnTo>
                  <a:lnTo>
                    <a:pt x="480402" y="1422400"/>
                  </a:lnTo>
                  <a:lnTo>
                    <a:pt x="478637" y="1460500"/>
                  </a:lnTo>
                  <a:lnTo>
                    <a:pt x="471728" y="1498600"/>
                  </a:lnTo>
                  <a:lnTo>
                    <a:pt x="459651" y="1524000"/>
                  </a:lnTo>
                  <a:lnTo>
                    <a:pt x="442404" y="1562100"/>
                  </a:lnTo>
                  <a:lnTo>
                    <a:pt x="352958" y="1562100"/>
                  </a:lnTo>
                  <a:lnTo>
                    <a:pt x="352958" y="1422400"/>
                  </a:lnTo>
                  <a:lnTo>
                    <a:pt x="480402" y="1422400"/>
                  </a:lnTo>
                  <a:lnTo>
                    <a:pt x="480402" y="1250048"/>
                  </a:lnTo>
                  <a:lnTo>
                    <a:pt x="470509" y="1231900"/>
                  </a:lnTo>
                  <a:lnTo>
                    <a:pt x="438708" y="1193800"/>
                  </a:lnTo>
                  <a:lnTo>
                    <a:pt x="404342" y="1155700"/>
                  </a:lnTo>
                  <a:lnTo>
                    <a:pt x="368884" y="1117600"/>
                  </a:lnTo>
                  <a:lnTo>
                    <a:pt x="331050" y="1066800"/>
                  </a:lnTo>
                  <a:lnTo>
                    <a:pt x="295960" y="1028700"/>
                  </a:lnTo>
                  <a:lnTo>
                    <a:pt x="265696" y="977900"/>
                  </a:lnTo>
                  <a:lnTo>
                    <a:pt x="242354" y="939800"/>
                  </a:lnTo>
                  <a:lnTo>
                    <a:pt x="228003" y="901700"/>
                  </a:lnTo>
                  <a:lnTo>
                    <a:pt x="224751" y="850900"/>
                  </a:lnTo>
                  <a:lnTo>
                    <a:pt x="275056" y="850900"/>
                  </a:lnTo>
                  <a:lnTo>
                    <a:pt x="293573" y="889000"/>
                  </a:lnTo>
                  <a:lnTo>
                    <a:pt x="323405" y="927100"/>
                  </a:lnTo>
                  <a:lnTo>
                    <a:pt x="361975" y="939800"/>
                  </a:lnTo>
                  <a:lnTo>
                    <a:pt x="406666" y="952500"/>
                  </a:lnTo>
                  <a:lnTo>
                    <a:pt x="468972" y="952500"/>
                  </a:lnTo>
                  <a:lnTo>
                    <a:pt x="473506" y="977900"/>
                  </a:lnTo>
                  <a:lnTo>
                    <a:pt x="481114" y="1016000"/>
                  </a:lnTo>
                  <a:lnTo>
                    <a:pt x="491782" y="1041400"/>
                  </a:lnTo>
                  <a:lnTo>
                    <a:pt x="505510" y="1079500"/>
                  </a:lnTo>
                  <a:lnTo>
                    <a:pt x="524903" y="1104900"/>
                  </a:lnTo>
                  <a:lnTo>
                    <a:pt x="547827" y="1143000"/>
                  </a:lnTo>
                  <a:lnTo>
                    <a:pt x="574179" y="1168400"/>
                  </a:lnTo>
                  <a:lnTo>
                    <a:pt x="603885" y="1193800"/>
                  </a:lnTo>
                  <a:lnTo>
                    <a:pt x="647293" y="1231900"/>
                  </a:lnTo>
                  <a:lnTo>
                    <a:pt x="694055" y="1257300"/>
                  </a:lnTo>
                  <a:lnTo>
                    <a:pt x="743381" y="1282700"/>
                  </a:lnTo>
                  <a:lnTo>
                    <a:pt x="846696" y="1308100"/>
                  </a:lnTo>
                  <a:lnTo>
                    <a:pt x="962977" y="1308100"/>
                  </a:lnTo>
                  <a:lnTo>
                    <a:pt x="995413" y="1295400"/>
                  </a:lnTo>
                  <a:lnTo>
                    <a:pt x="1027899" y="1295400"/>
                  </a:lnTo>
                  <a:lnTo>
                    <a:pt x="1028268" y="1346200"/>
                  </a:lnTo>
                  <a:lnTo>
                    <a:pt x="1032332" y="1409700"/>
                  </a:lnTo>
                  <a:lnTo>
                    <a:pt x="1040180" y="1460500"/>
                  </a:lnTo>
                  <a:lnTo>
                    <a:pt x="1051915" y="1511300"/>
                  </a:lnTo>
                  <a:lnTo>
                    <a:pt x="1067625" y="1549400"/>
                  </a:lnTo>
                  <a:lnTo>
                    <a:pt x="1086510" y="1600200"/>
                  </a:lnTo>
                  <a:lnTo>
                    <a:pt x="1108113" y="1638300"/>
                  </a:lnTo>
                  <a:lnTo>
                    <a:pt x="1131925" y="1689100"/>
                  </a:lnTo>
                  <a:lnTo>
                    <a:pt x="1131925" y="1545450"/>
                  </a:lnTo>
                  <a:lnTo>
                    <a:pt x="1112367" y="1498600"/>
                  </a:lnTo>
                  <a:lnTo>
                    <a:pt x="1100683" y="1447800"/>
                  </a:lnTo>
                  <a:lnTo>
                    <a:pt x="1092885" y="1397000"/>
                  </a:lnTo>
                  <a:lnTo>
                    <a:pt x="1089240" y="1333500"/>
                  </a:lnTo>
                  <a:lnTo>
                    <a:pt x="1089736" y="1295400"/>
                  </a:lnTo>
                  <a:lnTo>
                    <a:pt x="1090066" y="1270000"/>
                  </a:lnTo>
                  <a:lnTo>
                    <a:pt x="1122108" y="1257300"/>
                  </a:lnTo>
                  <a:lnTo>
                    <a:pt x="1153274" y="1244600"/>
                  </a:lnTo>
                  <a:lnTo>
                    <a:pt x="1183309" y="1219200"/>
                  </a:lnTo>
                  <a:lnTo>
                    <a:pt x="1211973" y="1193800"/>
                  </a:lnTo>
                  <a:lnTo>
                    <a:pt x="1245603" y="1168400"/>
                  </a:lnTo>
                  <a:lnTo>
                    <a:pt x="1275511" y="1143000"/>
                  </a:lnTo>
                  <a:lnTo>
                    <a:pt x="1301610" y="1104900"/>
                  </a:lnTo>
                  <a:lnTo>
                    <a:pt x="1323797" y="1079500"/>
                  </a:lnTo>
                  <a:lnTo>
                    <a:pt x="1331468" y="1066800"/>
                  </a:lnTo>
                  <a:lnTo>
                    <a:pt x="1338414" y="1054100"/>
                  </a:lnTo>
                  <a:lnTo>
                    <a:pt x="1344663" y="1041400"/>
                  </a:lnTo>
                  <a:lnTo>
                    <a:pt x="1350175" y="1016000"/>
                  </a:lnTo>
                  <a:lnTo>
                    <a:pt x="1351711" y="1016000"/>
                  </a:lnTo>
                  <a:lnTo>
                    <a:pt x="1359090" y="990600"/>
                  </a:lnTo>
                  <a:lnTo>
                    <a:pt x="1364373" y="965200"/>
                  </a:lnTo>
                  <a:lnTo>
                    <a:pt x="1367561" y="939800"/>
                  </a:lnTo>
                  <a:lnTo>
                    <a:pt x="1368615" y="914400"/>
                  </a:lnTo>
                  <a:lnTo>
                    <a:pt x="1368374" y="914400"/>
                  </a:lnTo>
                  <a:lnTo>
                    <a:pt x="1367612" y="901700"/>
                  </a:lnTo>
                  <a:lnTo>
                    <a:pt x="1366380" y="889000"/>
                  </a:lnTo>
                  <a:lnTo>
                    <a:pt x="1364653" y="876300"/>
                  </a:lnTo>
                  <a:lnTo>
                    <a:pt x="1369720" y="863600"/>
                  </a:lnTo>
                  <a:lnTo>
                    <a:pt x="1373619" y="850900"/>
                  </a:lnTo>
                  <a:lnTo>
                    <a:pt x="1376311" y="838200"/>
                  </a:lnTo>
                  <a:lnTo>
                    <a:pt x="1377772" y="82550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sp>
        <p:nvSpPr>
          <p:cNvPr id="405" name="Google Shape;405;p28"/>
          <p:cNvSpPr txBox="1"/>
          <p:nvPr/>
        </p:nvSpPr>
        <p:spPr>
          <a:xfrm>
            <a:off x="2286425" y="4276175"/>
            <a:ext cx="6435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Flush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06" name="Google Shape;406;p28"/>
          <p:cNvGrpSpPr/>
          <p:nvPr/>
        </p:nvGrpSpPr>
        <p:grpSpPr>
          <a:xfrm>
            <a:off x="1391915" y="1540464"/>
            <a:ext cx="1103497" cy="1103497"/>
            <a:chOff x="3060500" y="3387125"/>
            <a:chExt cx="2426335" cy="2426335"/>
          </a:xfrm>
        </p:grpSpPr>
        <p:sp>
          <p:nvSpPr>
            <p:cNvPr id="407" name="Google Shape;407;p28"/>
            <p:cNvSpPr/>
            <p:nvPr/>
          </p:nvSpPr>
          <p:spPr>
            <a:xfrm>
              <a:off x="3060500" y="3387125"/>
              <a:ext cx="2426335" cy="2426335"/>
            </a:xfrm>
            <a:custGeom>
              <a:rect b="b" l="l" r="r" t="t"/>
              <a:pathLst>
                <a:path extrusionOk="0" h="2426335" w="2426335">
                  <a:moveTo>
                    <a:pt x="2305510" y="0"/>
                  </a:moveTo>
                  <a:lnTo>
                    <a:pt x="120341" y="0"/>
                  </a:lnTo>
                  <a:lnTo>
                    <a:pt x="73496" y="9457"/>
                  </a:lnTo>
                  <a:lnTo>
                    <a:pt x="35245" y="35248"/>
                  </a:lnTo>
                  <a:lnTo>
                    <a:pt x="9456" y="73501"/>
                  </a:lnTo>
                  <a:lnTo>
                    <a:pt x="0" y="120341"/>
                  </a:lnTo>
                  <a:lnTo>
                    <a:pt x="0" y="2305521"/>
                  </a:lnTo>
                  <a:lnTo>
                    <a:pt x="9456" y="2352356"/>
                  </a:lnTo>
                  <a:lnTo>
                    <a:pt x="35245" y="2390605"/>
                  </a:lnTo>
                  <a:lnTo>
                    <a:pt x="73496" y="2416395"/>
                  </a:lnTo>
                  <a:lnTo>
                    <a:pt x="120341" y="2425852"/>
                  </a:lnTo>
                  <a:lnTo>
                    <a:pt x="2305510" y="2425852"/>
                  </a:lnTo>
                  <a:lnTo>
                    <a:pt x="2352354" y="2416395"/>
                  </a:lnTo>
                  <a:lnTo>
                    <a:pt x="2390602" y="2390605"/>
                  </a:lnTo>
                  <a:lnTo>
                    <a:pt x="2416387" y="2352356"/>
                  </a:lnTo>
                  <a:lnTo>
                    <a:pt x="2425842" y="2305521"/>
                  </a:lnTo>
                  <a:lnTo>
                    <a:pt x="2425842" y="120341"/>
                  </a:lnTo>
                  <a:lnTo>
                    <a:pt x="2416387" y="73501"/>
                  </a:lnTo>
                  <a:lnTo>
                    <a:pt x="2390602" y="35248"/>
                  </a:lnTo>
                  <a:lnTo>
                    <a:pt x="2352354" y="9457"/>
                  </a:lnTo>
                  <a:lnTo>
                    <a:pt x="2305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3060500" y="3387125"/>
              <a:ext cx="2426335" cy="2426335"/>
            </a:xfrm>
            <a:custGeom>
              <a:rect b="b" l="l" r="r" t="t"/>
              <a:pathLst>
                <a:path extrusionOk="0" h="2426335" w="2426335">
                  <a:moveTo>
                    <a:pt x="2305510" y="2425852"/>
                  </a:moveTo>
                  <a:lnTo>
                    <a:pt x="120341" y="2425852"/>
                  </a:lnTo>
                  <a:lnTo>
                    <a:pt x="73496" y="2416395"/>
                  </a:lnTo>
                  <a:lnTo>
                    <a:pt x="35245" y="2390605"/>
                  </a:lnTo>
                  <a:lnTo>
                    <a:pt x="9456" y="2352356"/>
                  </a:lnTo>
                  <a:lnTo>
                    <a:pt x="0" y="2305521"/>
                  </a:lnTo>
                  <a:lnTo>
                    <a:pt x="0" y="120341"/>
                  </a:lnTo>
                  <a:lnTo>
                    <a:pt x="9456" y="73501"/>
                  </a:lnTo>
                  <a:lnTo>
                    <a:pt x="35245" y="35248"/>
                  </a:lnTo>
                  <a:lnTo>
                    <a:pt x="73496" y="9457"/>
                  </a:lnTo>
                  <a:lnTo>
                    <a:pt x="120341" y="0"/>
                  </a:lnTo>
                  <a:lnTo>
                    <a:pt x="2305510" y="0"/>
                  </a:lnTo>
                  <a:lnTo>
                    <a:pt x="2352354" y="9457"/>
                  </a:lnTo>
                  <a:lnTo>
                    <a:pt x="2390602" y="35248"/>
                  </a:lnTo>
                  <a:lnTo>
                    <a:pt x="2416387" y="73501"/>
                  </a:lnTo>
                  <a:lnTo>
                    <a:pt x="2425842" y="120341"/>
                  </a:lnTo>
                  <a:lnTo>
                    <a:pt x="2425842" y="2305521"/>
                  </a:lnTo>
                  <a:lnTo>
                    <a:pt x="2416387" y="2352356"/>
                  </a:lnTo>
                  <a:lnTo>
                    <a:pt x="2390602" y="2390605"/>
                  </a:lnTo>
                  <a:lnTo>
                    <a:pt x="2352354" y="2416395"/>
                  </a:lnTo>
                  <a:lnTo>
                    <a:pt x="2305510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409" name="Google Shape;409;p28"/>
          <p:cNvGrpSpPr/>
          <p:nvPr/>
        </p:nvGrpSpPr>
        <p:grpSpPr>
          <a:xfrm>
            <a:off x="2699570" y="1540464"/>
            <a:ext cx="1103497" cy="1103497"/>
            <a:chOff x="5935730" y="3387125"/>
            <a:chExt cx="2426334" cy="2426335"/>
          </a:xfrm>
        </p:grpSpPr>
        <p:sp>
          <p:nvSpPr>
            <p:cNvPr id="410" name="Google Shape;410;p28"/>
            <p:cNvSpPr/>
            <p:nvPr/>
          </p:nvSpPr>
          <p:spPr>
            <a:xfrm>
              <a:off x="5935730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21" y="0"/>
                  </a:moveTo>
                  <a:lnTo>
                    <a:pt x="120341" y="0"/>
                  </a:lnTo>
                  <a:lnTo>
                    <a:pt x="73501" y="9457"/>
                  </a:lnTo>
                  <a:lnTo>
                    <a:pt x="35248" y="35248"/>
                  </a:lnTo>
                  <a:lnTo>
                    <a:pt x="9457" y="73501"/>
                  </a:lnTo>
                  <a:lnTo>
                    <a:pt x="0" y="120341"/>
                  </a:lnTo>
                  <a:lnTo>
                    <a:pt x="0" y="2305521"/>
                  </a:lnTo>
                  <a:lnTo>
                    <a:pt x="9457" y="2352356"/>
                  </a:lnTo>
                  <a:lnTo>
                    <a:pt x="35248" y="2390605"/>
                  </a:lnTo>
                  <a:lnTo>
                    <a:pt x="73501" y="2416395"/>
                  </a:lnTo>
                  <a:lnTo>
                    <a:pt x="120341" y="2425852"/>
                  </a:lnTo>
                  <a:lnTo>
                    <a:pt x="2305521" y="2425852"/>
                  </a:lnTo>
                  <a:lnTo>
                    <a:pt x="2352360" y="2416395"/>
                  </a:lnTo>
                  <a:lnTo>
                    <a:pt x="2390609" y="2390605"/>
                  </a:lnTo>
                  <a:lnTo>
                    <a:pt x="2416396" y="2352356"/>
                  </a:lnTo>
                  <a:lnTo>
                    <a:pt x="2425852" y="2305521"/>
                  </a:lnTo>
                  <a:lnTo>
                    <a:pt x="2425852" y="120341"/>
                  </a:lnTo>
                  <a:lnTo>
                    <a:pt x="2416396" y="73501"/>
                  </a:lnTo>
                  <a:lnTo>
                    <a:pt x="2390609" y="35248"/>
                  </a:lnTo>
                  <a:lnTo>
                    <a:pt x="2352360" y="9457"/>
                  </a:lnTo>
                  <a:lnTo>
                    <a:pt x="2305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5935730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21" y="2425852"/>
                  </a:moveTo>
                  <a:lnTo>
                    <a:pt x="120341" y="2425852"/>
                  </a:lnTo>
                  <a:lnTo>
                    <a:pt x="73501" y="2416395"/>
                  </a:lnTo>
                  <a:lnTo>
                    <a:pt x="35248" y="2390605"/>
                  </a:lnTo>
                  <a:lnTo>
                    <a:pt x="9457" y="2352356"/>
                  </a:lnTo>
                  <a:lnTo>
                    <a:pt x="0" y="2305521"/>
                  </a:lnTo>
                  <a:lnTo>
                    <a:pt x="0" y="120341"/>
                  </a:lnTo>
                  <a:lnTo>
                    <a:pt x="9457" y="73501"/>
                  </a:lnTo>
                  <a:lnTo>
                    <a:pt x="35248" y="35248"/>
                  </a:lnTo>
                  <a:lnTo>
                    <a:pt x="73501" y="9457"/>
                  </a:lnTo>
                  <a:lnTo>
                    <a:pt x="120341" y="0"/>
                  </a:lnTo>
                  <a:lnTo>
                    <a:pt x="2305521" y="0"/>
                  </a:lnTo>
                  <a:lnTo>
                    <a:pt x="2352360" y="9457"/>
                  </a:lnTo>
                  <a:lnTo>
                    <a:pt x="2390609" y="35248"/>
                  </a:lnTo>
                  <a:lnTo>
                    <a:pt x="2416396" y="73501"/>
                  </a:lnTo>
                  <a:lnTo>
                    <a:pt x="2425852" y="120341"/>
                  </a:lnTo>
                  <a:lnTo>
                    <a:pt x="2425852" y="2305521"/>
                  </a:lnTo>
                  <a:lnTo>
                    <a:pt x="2416396" y="2352356"/>
                  </a:lnTo>
                  <a:lnTo>
                    <a:pt x="2390609" y="2390605"/>
                  </a:lnTo>
                  <a:lnTo>
                    <a:pt x="2352360" y="2416395"/>
                  </a:lnTo>
                  <a:lnTo>
                    <a:pt x="2305521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412" name="Google Shape;412;p28"/>
          <p:cNvGrpSpPr/>
          <p:nvPr/>
        </p:nvGrpSpPr>
        <p:grpSpPr>
          <a:xfrm>
            <a:off x="4029216" y="1540464"/>
            <a:ext cx="1103497" cy="1103497"/>
            <a:chOff x="8859315" y="3387125"/>
            <a:chExt cx="2426334" cy="2426335"/>
          </a:xfrm>
        </p:grpSpPr>
        <p:sp>
          <p:nvSpPr>
            <p:cNvPr id="413" name="Google Shape;413;p28"/>
            <p:cNvSpPr/>
            <p:nvPr/>
          </p:nvSpPr>
          <p:spPr>
            <a:xfrm>
              <a:off x="8859315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21" y="0"/>
                  </a:moveTo>
                  <a:lnTo>
                    <a:pt x="120341" y="0"/>
                  </a:lnTo>
                  <a:lnTo>
                    <a:pt x="73501" y="9457"/>
                  </a:lnTo>
                  <a:lnTo>
                    <a:pt x="35248" y="35248"/>
                  </a:lnTo>
                  <a:lnTo>
                    <a:pt x="9457" y="73501"/>
                  </a:lnTo>
                  <a:lnTo>
                    <a:pt x="0" y="120341"/>
                  </a:lnTo>
                  <a:lnTo>
                    <a:pt x="0" y="2305521"/>
                  </a:lnTo>
                  <a:lnTo>
                    <a:pt x="9457" y="2352356"/>
                  </a:lnTo>
                  <a:lnTo>
                    <a:pt x="35248" y="2390605"/>
                  </a:lnTo>
                  <a:lnTo>
                    <a:pt x="73501" y="2416395"/>
                  </a:lnTo>
                  <a:lnTo>
                    <a:pt x="120341" y="2425852"/>
                  </a:lnTo>
                  <a:lnTo>
                    <a:pt x="2305521" y="2425852"/>
                  </a:lnTo>
                  <a:lnTo>
                    <a:pt x="2352360" y="2416395"/>
                  </a:lnTo>
                  <a:lnTo>
                    <a:pt x="2390609" y="2390605"/>
                  </a:lnTo>
                  <a:lnTo>
                    <a:pt x="2416396" y="2352356"/>
                  </a:lnTo>
                  <a:lnTo>
                    <a:pt x="2425852" y="2305521"/>
                  </a:lnTo>
                  <a:lnTo>
                    <a:pt x="2425852" y="120341"/>
                  </a:lnTo>
                  <a:lnTo>
                    <a:pt x="2416396" y="73501"/>
                  </a:lnTo>
                  <a:lnTo>
                    <a:pt x="2390609" y="35248"/>
                  </a:lnTo>
                  <a:lnTo>
                    <a:pt x="2352360" y="9457"/>
                  </a:lnTo>
                  <a:lnTo>
                    <a:pt x="2305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8859315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21" y="2425852"/>
                  </a:moveTo>
                  <a:lnTo>
                    <a:pt x="120341" y="2425852"/>
                  </a:lnTo>
                  <a:lnTo>
                    <a:pt x="73501" y="2416395"/>
                  </a:lnTo>
                  <a:lnTo>
                    <a:pt x="35248" y="2390605"/>
                  </a:lnTo>
                  <a:lnTo>
                    <a:pt x="9457" y="2352356"/>
                  </a:lnTo>
                  <a:lnTo>
                    <a:pt x="0" y="2305521"/>
                  </a:lnTo>
                  <a:lnTo>
                    <a:pt x="0" y="120341"/>
                  </a:lnTo>
                  <a:lnTo>
                    <a:pt x="9457" y="73501"/>
                  </a:lnTo>
                  <a:lnTo>
                    <a:pt x="35248" y="35248"/>
                  </a:lnTo>
                  <a:lnTo>
                    <a:pt x="73501" y="9457"/>
                  </a:lnTo>
                  <a:lnTo>
                    <a:pt x="120341" y="0"/>
                  </a:lnTo>
                  <a:lnTo>
                    <a:pt x="2305521" y="0"/>
                  </a:lnTo>
                  <a:lnTo>
                    <a:pt x="2352360" y="9457"/>
                  </a:lnTo>
                  <a:lnTo>
                    <a:pt x="2390609" y="35248"/>
                  </a:lnTo>
                  <a:lnTo>
                    <a:pt x="2416396" y="73501"/>
                  </a:lnTo>
                  <a:lnTo>
                    <a:pt x="2425852" y="120341"/>
                  </a:lnTo>
                  <a:lnTo>
                    <a:pt x="2425852" y="2305521"/>
                  </a:lnTo>
                  <a:lnTo>
                    <a:pt x="2416396" y="2352356"/>
                  </a:lnTo>
                  <a:lnTo>
                    <a:pt x="2390609" y="2390605"/>
                  </a:lnTo>
                  <a:lnTo>
                    <a:pt x="2352360" y="2416395"/>
                  </a:lnTo>
                  <a:lnTo>
                    <a:pt x="2305521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415" name="Google Shape;415;p28"/>
          <p:cNvGrpSpPr/>
          <p:nvPr/>
        </p:nvGrpSpPr>
        <p:grpSpPr>
          <a:xfrm>
            <a:off x="5349083" y="1540464"/>
            <a:ext cx="1103497" cy="1103497"/>
            <a:chOff x="11761396" y="3387125"/>
            <a:chExt cx="2426334" cy="2426335"/>
          </a:xfrm>
        </p:grpSpPr>
        <p:sp>
          <p:nvSpPr>
            <p:cNvPr id="416" name="Google Shape;416;p28"/>
            <p:cNvSpPr/>
            <p:nvPr/>
          </p:nvSpPr>
          <p:spPr>
            <a:xfrm>
              <a:off x="11761396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21" y="0"/>
                  </a:moveTo>
                  <a:lnTo>
                    <a:pt x="120341" y="0"/>
                  </a:lnTo>
                  <a:lnTo>
                    <a:pt x="73501" y="9457"/>
                  </a:lnTo>
                  <a:lnTo>
                    <a:pt x="35248" y="35248"/>
                  </a:lnTo>
                  <a:lnTo>
                    <a:pt x="9457" y="73501"/>
                  </a:lnTo>
                  <a:lnTo>
                    <a:pt x="0" y="120341"/>
                  </a:lnTo>
                  <a:lnTo>
                    <a:pt x="0" y="2305521"/>
                  </a:lnTo>
                  <a:lnTo>
                    <a:pt x="9457" y="2352356"/>
                  </a:lnTo>
                  <a:lnTo>
                    <a:pt x="35248" y="2390605"/>
                  </a:lnTo>
                  <a:lnTo>
                    <a:pt x="73501" y="2416395"/>
                  </a:lnTo>
                  <a:lnTo>
                    <a:pt x="120341" y="2425852"/>
                  </a:lnTo>
                  <a:lnTo>
                    <a:pt x="2305521" y="2425852"/>
                  </a:lnTo>
                  <a:lnTo>
                    <a:pt x="2352360" y="2416395"/>
                  </a:lnTo>
                  <a:lnTo>
                    <a:pt x="2390609" y="2390605"/>
                  </a:lnTo>
                  <a:lnTo>
                    <a:pt x="2416396" y="2352356"/>
                  </a:lnTo>
                  <a:lnTo>
                    <a:pt x="2425852" y="2305521"/>
                  </a:lnTo>
                  <a:lnTo>
                    <a:pt x="2425852" y="120341"/>
                  </a:lnTo>
                  <a:lnTo>
                    <a:pt x="2416396" y="73501"/>
                  </a:lnTo>
                  <a:lnTo>
                    <a:pt x="2390609" y="35248"/>
                  </a:lnTo>
                  <a:lnTo>
                    <a:pt x="2352360" y="9457"/>
                  </a:lnTo>
                  <a:lnTo>
                    <a:pt x="2305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11761396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21" y="2425852"/>
                  </a:moveTo>
                  <a:lnTo>
                    <a:pt x="120341" y="2425852"/>
                  </a:lnTo>
                  <a:lnTo>
                    <a:pt x="73501" y="2416395"/>
                  </a:lnTo>
                  <a:lnTo>
                    <a:pt x="35248" y="2390605"/>
                  </a:lnTo>
                  <a:lnTo>
                    <a:pt x="9457" y="2352356"/>
                  </a:lnTo>
                  <a:lnTo>
                    <a:pt x="0" y="2305521"/>
                  </a:lnTo>
                  <a:lnTo>
                    <a:pt x="0" y="120341"/>
                  </a:lnTo>
                  <a:lnTo>
                    <a:pt x="9457" y="73501"/>
                  </a:lnTo>
                  <a:lnTo>
                    <a:pt x="35248" y="35248"/>
                  </a:lnTo>
                  <a:lnTo>
                    <a:pt x="73501" y="9457"/>
                  </a:lnTo>
                  <a:lnTo>
                    <a:pt x="120341" y="0"/>
                  </a:lnTo>
                  <a:lnTo>
                    <a:pt x="2305521" y="0"/>
                  </a:lnTo>
                  <a:lnTo>
                    <a:pt x="2352360" y="9457"/>
                  </a:lnTo>
                  <a:lnTo>
                    <a:pt x="2390609" y="35248"/>
                  </a:lnTo>
                  <a:lnTo>
                    <a:pt x="2416396" y="73501"/>
                  </a:lnTo>
                  <a:lnTo>
                    <a:pt x="2425852" y="120341"/>
                  </a:lnTo>
                  <a:lnTo>
                    <a:pt x="2425852" y="2305521"/>
                  </a:lnTo>
                  <a:lnTo>
                    <a:pt x="2416396" y="2352356"/>
                  </a:lnTo>
                  <a:lnTo>
                    <a:pt x="2390609" y="2390605"/>
                  </a:lnTo>
                  <a:lnTo>
                    <a:pt x="2352360" y="2416395"/>
                  </a:lnTo>
                  <a:lnTo>
                    <a:pt x="2305521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sp>
        <p:nvSpPr>
          <p:cNvPr id="418" name="Google Shape;418;p28"/>
          <p:cNvSpPr txBox="1"/>
          <p:nvPr/>
        </p:nvSpPr>
        <p:spPr>
          <a:xfrm>
            <a:off x="1713725" y="2668050"/>
            <a:ext cx="5571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Spray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9" name="Google Shape;419;p28"/>
          <p:cNvSpPr txBox="1"/>
          <p:nvPr/>
        </p:nvSpPr>
        <p:spPr>
          <a:xfrm>
            <a:off x="3078071" y="2668050"/>
            <a:ext cx="4575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Mop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20" name="Google Shape;420;p28"/>
          <p:cNvSpPr txBox="1"/>
          <p:nvPr/>
        </p:nvSpPr>
        <p:spPr>
          <a:xfrm>
            <a:off x="4246975" y="2668050"/>
            <a:ext cx="6957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Sponge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21" name="Google Shape;421;p28"/>
          <p:cNvSpPr txBox="1"/>
          <p:nvPr/>
        </p:nvSpPr>
        <p:spPr>
          <a:xfrm>
            <a:off x="5682925" y="2668050"/>
            <a:ext cx="5571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Swab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22" name="Google Shape;422;p28"/>
          <p:cNvGrpSpPr/>
          <p:nvPr/>
        </p:nvGrpSpPr>
        <p:grpSpPr>
          <a:xfrm>
            <a:off x="2869433" y="1710998"/>
            <a:ext cx="764159" cy="786108"/>
            <a:chOff x="6309220" y="3762089"/>
            <a:chExt cx="1680209" cy="1728470"/>
          </a:xfrm>
        </p:grpSpPr>
        <p:sp>
          <p:nvSpPr>
            <p:cNvPr id="423" name="Google Shape;423;p28"/>
            <p:cNvSpPr/>
            <p:nvPr/>
          </p:nvSpPr>
          <p:spPr>
            <a:xfrm>
              <a:off x="6309220" y="3762089"/>
              <a:ext cx="1680209" cy="1728470"/>
            </a:xfrm>
            <a:custGeom>
              <a:rect b="b" l="l" r="r" t="t"/>
              <a:pathLst>
                <a:path extrusionOk="0" h="1728470" w="1680209">
                  <a:moveTo>
                    <a:pt x="1680032" y="71450"/>
                  </a:moveTo>
                  <a:lnTo>
                    <a:pt x="1668056" y="31813"/>
                  </a:lnTo>
                  <a:lnTo>
                    <a:pt x="1635455" y="5232"/>
                  </a:lnTo>
                  <a:lnTo>
                    <a:pt x="1634350" y="5029"/>
                  </a:lnTo>
                  <a:lnTo>
                    <a:pt x="1634350" y="64554"/>
                  </a:lnTo>
                  <a:lnTo>
                    <a:pt x="1634350" y="78333"/>
                  </a:lnTo>
                  <a:lnTo>
                    <a:pt x="1631657" y="84823"/>
                  </a:lnTo>
                  <a:lnTo>
                    <a:pt x="1625866" y="90601"/>
                  </a:lnTo>
                  <a:lnTo>
                    <a:pt x="1622983" y="92798"/>
                  </a:lnTo>
                  <a:lnTo>
                    <a:pt x="691349" y="1024331"/>
                  </a:lnTo>
                  <a:lnTo>
                    <a:pt x="691349" y="1232001"/>
                  </a:lnTo>
                  <a:lnTo>
                    <a:pt x="681215" y="1282763"/>
                  </a:lnTo>
                  <a:lnTo>
                    <a:pt x="660615" y="1332052"/>
                  </a:lnTo>
                  <a:lnTo>
                    <a:pt x="591997" y="1263446"/>
                  </a:lnTo>
                  <a:lnTo>
                    <a:pt x="591997" y="1328064"/>
                  </a:lnTo>
                  <a:lnTo>
                    <a:pt x="578904" y="1343418"/>
                  </a:lnTo>
                  <a:lnTo>
                    <a:pt x="557987" y="1381150"/>
                  </a:lnTo>
                  <a:lnTo>
                    <a:pt x="546557" y="1431302"/>
                  </a:lnTo>
                  <a:lnTo>
                    <a:pt x="554405" y="1492719"/>
                  </a:lnTo>
                  <a:lnTo>
                    <a:pt x="562089" y="1542199"/>
                  </a:lnTo>
                  <a:lnTo>
                    <a:pt x="555498" y="1581340"/>
                  </a:lnTo>
                  <a:lnTo>
                    <a:pt x="541286" y="1610207"/>
                  </a:lnTo>
                  <a:lnTo>
                    <a:pt x="526084" y="1628851"/>
                  </a:lnTo>
                  <a:lnTo>
                    <a:pt x="501002" y="1614347"/>
                  </a:lnTo>
                  <a:lnTo>
                    <a:pt x="515378" y="1592287"/>
                  </a:lnTo>
                  <a:lnTo>
                    <a:pt x="529094" y="1549641"/>
                  </a:lnTo>
                  <a:lnTo>
                    <a:pt x="533158" y="1501330"/>
                  </a:lnTo>
                  <a:lnTo>
                    <a:pt x="527253" y="1448930"/>
                  </a:lnTo>
                  <a:lnTo>
                    <a:pt x="526389" y="1381506"/>
                  </a:lnTo>
                  <a:lnTo>
                    <a:pt x="544728" y="1331252"/>
                  </a:lnTo>
                  <a:lnTo>
                    <a:pt x="565772" y="1301838"/>
                  </a:lnTo>
                  <a:lnTo>
                    <a:pt x="591997" y="1328064"/>
                  </a:lnTo>
                  <a:lnTo>
                    <a:pt x="591997" y="1263446"/>
                  </a:lnTo>
                  <a:lnTo>
                    <a:pt x="533654" y="1205103"/>
                  </a:lnTo>
                  <a:lnTo>
                    <a:pt x="533654" y="1269720"/>
                  </a:lnTo>
                  <a:lnTo>
                    <a:pt x="517931" y="1288440"/>
                  </a:lnTo>
                  <a:lnTo>
                    <a:pt x="494284" y="1330540"/>
                  </a:lnTo>
                  <a:lnTo>
                    <a:pt x="479183" y="1387348"/>
                  </a:lnTo>
                  <a:lnTo>
                    <a:pt x="482485" y="1458061"/>
                  </a:lnTo>
                  <a:lnTo>
                    <a:pt x="487337" y="1499552"/>
                  </a:lnTo>
                  <a:lnTo>
                    <a:pt x="484708" y="1537677"/>
                  </a:lnTo>
                  <a:lnTo>
                    <a:pt x="474853" y="1570837"/>
                  </a:lnTo>
                  <a:lnTo>
                    <a:pt x="458076" y="1597444"/>
                  </a:lnTo>
                  <a:lnTo>
                    <a:pt x="446316" y="1608353"/>
                  </a:lnTo>
                  <a:lnTo>
                    <a:pt x="439864" y="1612150"/>
                  </a:lnTo>
                  <a:lnTo>
                    <a:pt x="443953" y="1560004"/>
                  </a:lnTo>
                  <a:lnTo>
                    <a:pt x="437959" y="1522869"/>
                  </a:lnTo>
                  <a:lnTo>
                    <a:pt x="434149" y="1476616"/>
                  </a:lnTo>
                  <a:lnTo>
                    <a:pt x="433247" y="1424863"/>
                  </a:lnTo>
                  <a:lnTo>
                    <a:pt x="436041" y="1371244"/>
                  </a:lnTo>
                  <a:lnTo>
                    <a:pt x="443268" y="1319390"/>
                  </a:lnTo>
                  <a:lnTo>
                    <a:pt x="455688" y="1272933"/>
                  </a:lnTo>
                  <a:lnTo>
                    <a:pt x="474065" y="1235506"/>
                  </a:lnTo>
                  <a:lnTo>
                    <a:pt x="486841" y="1222895"/>
                  </a:lnTo>
                  <a:lnTo>
                    <a:pt x="533654" y="1269720"/>
                  </a:lnTo>
                  <a:lnTo>
                    <a:pt x="533654" y="1205103"/>
                  </a:lnTo>
                  <a:lnTo>
                    <a:pt x="454571" y="1126020"/>
                  </a:lnTo>
                  <a:lnTo>
                    <a:pt x="454571" y="1190625"/>
                  </a:lnTo>
                  <a:lnTo>
                    <a:pt x="441731" y="1202220"/>
                  </a:lnTo>
                  <a:lnTo>
                    <a:pt x="417410" y="1244688"/>
                  </a:lnTo>
                  <a:lnTo>
                    <a:pt x="401281" y="1295387"/>
                  </a:lnTo>
                  <a:lnTo>
                    <a:pt x="391985" y="1350683"/>
                  </a:lnTo>
                  <a:lnTo>
                    <a:pt x="388124" y="1406969"/>
                  </a:lnTo>
                  <a:lnTo>
                    <a:pt x="388302" y="1460639"/>
                  </a:lnTo>
                  <a:lnTo>
                    <a:pt x="391160" y="1508048"/>
                  </a:lnTo>
                  <a:lnTo>
                    <a:pt x="395287" y="1545615"/>
                  </a:lnTo>
                  <a:lnTo>
                    <a:pt x="399313" y="1569694"/>
                  </a:lnTo>
                  <a:lnTo>
                    <a:pt x="398221" y="1599806"/>
                  </a:lnTo>
                  <a:lnTo>
                    <a:pt x="385406" y="1628736"/>
                  </a:lnTo>
                  <a:lnTo>
                    <a:pt x="366090" y="1654429"/>
                  </a:lnTo>
                  <a:lnTo>
                    <a:pt x="345541" y="1674812"/>
                  </a:lnTo>
                  <a:lnTo>
                    <a:pt x="321665" y="1650949"/>
                  </a:lnTo>
                  <a:lnTo>
                    <a:pt x="329526" y="1644091"/>
                  </a:lnTo>
                  <a:lnTo>
                    <a:pt x="337248" y="1635772"/>
                  </a:lnTo>
                  <a:lnTo>
                    <a:pt x="344500" y="1625879"/>
                  </a:lnTo>
                  <a:lnTo>
                    <a:pt x="350926" y="1614322"/>
                  </a:lnTo>
                  <a:lnTo>
                    <a:pt x="360172" y="1584655"/>
                  </a:lnTo>
                  <a:lnTo>
                    <a:pt x="361594" y="1551254"/>
                  </a:lnTo>
                  <a:lnTo>
                    <a:pt x="355206" y="1514221"/>
                  </a:lnTo>
                  <a:lnTo>
                    <a:pt x="340995" y="1473682"/>
                  </a:lnTo>
                  <a:lnTo>
                    <a:pt x="330581" y="1424825"/>
                  </a:lnTo>
                  <a:lnTo>
                    <a:pt x="335661" y="1371892"/>
                  </a:lnTo>
                  <a:lnTo>
                    <a:pt x="351917" y="1318107"/>
                  </a:lnTo>
                  <a:lnTo>
                    <a:pt x="375018" y="1266710"/>
                  </a:lnTo>
                  <a:lnTo>
                    <a:pt x="400634" y="1220927"/>
                  </a:lnTo>
                  <a:lnTo>
                    <a:pt x="424459" y="1184008"/>
                  </a:lnTo>
                  <a:lnTo>
                    <a:pt x="434238" y="1170305"/>
                  </a:lnTo>
                  <a:lnTo>
                    <a:pt x="454571" y="1190625"/>
                  </a:lnTo>
                  <a:lnTo>
                    <a:pt x="454571" y="1126020"/>
                  </a:lnTo>
                  <a:lnTo>
                    <a:pt x="401434" y="1072883"/>
                  </a:lnTo>
                  <a:lnTo>
                    <a:pt x="401434" y="1137488"/>
                  </a:lnTo>
                  <a:lnTo>
                    <a:pt x="389140" y="1154518"/>
                  </a:lnTo>
                  <a:lnTo>
                    <a:pt x="366814" y="1188453"/>
                  </a:lnTo>
                  <a:lnTo>
                    <a:pt x="342201" y="1230884"/>
                  </a:lnTo>
                  <a:lnTo>
                    <a:pt x="318541" y="1279550"/>
                  </a:lnTo>
                  <a:lnTo>
                    <a:pt x="299135" y="1332204"/>
                  </a:lnTo>
                  <a:lnTo>
                    <a:pt x="287235" y="1386598"/>
                  </a:lnTo>
                  <a:lnTo>
                    <a:pt x="286105" y="1440510"/>
                  </a:lnTo>
                  <a:lnTo>
                    <a:pt x="299021" y="1491678"/>
                  </a:lnTo>
                  <a:lnTo>
                    <a:pt x="310019" y="1522285"/>
                  </a:lnTo>
                  <a:lnTo>
                    <a:pt x="315531" y="1549781"/>
                  </a:lnTo>
                  <a:lnTo>
                    <a:pt x="315531" y="1573834"/>
                  </a:lnTo>
                  <a:lnTo>
                    <a:pt x="309968" y="1594053"/>
                  </a:lnTo>
                  <a:lnTo>
                    <a:pt x="281787" y="1622437"/>
                  </a:lnTo>
                  <a:lnTo>
                    <a:pt x="270256" y="1626209"/>
                  </a:lnTo>
                  <a:lnTo>
                    <a:pt x="269608" y="1626882"/>
                  </a:lnTo>
                  <a:lnTo>
                    <a:pt x="247916" y="1634261"/>
                  </a:lnTo>
                  <a:lnTo>
                    <a:pt x="226174" y="1637499"/>
                  </a:lnTo>
                  <a:lnTo>
                    <a:pt x="209600" y="1636293"/>
                  </a:lnTo>
                  <a:lnTo>
                    <a:pt x="197637" y="1632331"/>
                  </a:lnTo>
                  <a:lnTo>
                    <a:pt x="225044" y="1592402"/>
                  </a:lnTo>
                  <a:lnTo>
                    <a:pt x="242074" y="1543253"/>
                  </a:lnTo>
                  <a:lnTo>
                    <a:pt x="250761" y="1489049"/>
                  </a:lnTo>
                  <a:lnTo>
                    <a:pt x="253098" y="1433957"/>
                  </a:lnTo>
                  <a:lnTo>
                    <a:pt x="251079" y="1382128"/>
                  </a:lnTo>
                  <a:lnTo>
                    <a:pt x="246710" y="1337741"/>
                  </a:lnTo>
                  <a:lnTo>
                    <a:pt x="242011" y="1304937"/>
                  </a:lnTo>
                  <a:lnTo>
                    <a:pt x="247738" y="1271892"/>
                  </a:lnTo>
                  <a:lnTo>
                    <a:pt x="269709" y="1227366"/>
                  </a:lnTo>
                  <a:lnTo>
                    <a:pt x="302552" y="1177036"/>
                  </a:lnTo>
                  <a:lnTo>
                    <a:pt x="340880" y="1126553"/>
                  </a:lnTo>
                  <a:lnTo>
                    <a:pt x="363740" y="1099807"/>
                  </a:lnTo>
                  <a:lnTo>
                    <a:pt x="401434" y="1137488"/>
                  </a:lnTo>
                  <a:lnTo>
                    <a:pt x="401434" y="1072883"/>
                  </a:lnTo>
                  <a:lnTo>
                    <a:pt x="346481" y="1017930"/>
                  </a:lnTo>
                  <a:lnTo>
                    <a:pt x="376339" y="1004011"/>
                  </a:lnTo>
                  <a:lnTo>
                    <a:pt x="407276" y="993952"/>
                  </a:lnTo>
                  <a:lnTo>
                    <a:pt x="439000" y="987844"/>
                  </a:lnTo>
                  <a:lnTo>
                    <a:pt x="471208" y="985786"/>
                  </a:lnTo>
                  <a:lnTo>
                    <a:pt x="515810" y="989965"/>
                  </a:lnTo>
                  <a:lnTo>
                    <a:pt x="557644" y="1002207"/>
                  </a:lnTo>
                  <a:lnTo>
                    <a:pt x="595757" y="1022146"/>
                  </a:lnTo>
                  <a:lnTo>
                    <a:pt x="629183" y="1049388"/>
                  </a:lnTo>
                  <a:lnTo>
                    <a:pt x="659942" y="1088491"/>
                  </a:lnTo>
                  <a:lnTo>
                    <a:pt x="680618" y="1133132"/>
                  </a:lnTo>
                  <a:lnTo>
                    <a:pt x="691121" y="1181544"/>
                  </a:lnTo>
                  <a:lnTo>
                    <a:pt x="691349" y="1232001"/>
                  </a:lnTo>
                  <a:lnTo>
                    <a:pt x="691349" y="1024331"/>
                  </a:lnTo>
                  <a:lnTo>
                    <a:pt x="678256" y="1037412"/>
                  </a:lnTo>
                  <a:lnTo>
                    <a:pt x="661492" y="1017079"/>
                  </a:lnTo>
                  <a:lnTo>
                    <a:pt x="642175" y="1001331"/>
                  </a:lnTo>
                  <a:lnTo>
                    <a:pt x="1590294" y="53200"/>
                  </a:lnTo>
                  <a:lnTo>
                    <a:pt x="1598828" y="47548"/>
                  </a:lnTo>
                  <a:lnTo>
                    <a:pt x="1608543" y="45656"/>
                  </a:lnTo>
                  <a:lnTo>
                    <a:pt x="1618259" y="47548"/>
                  </a:lnTo>
                  <a:lnTo>
                    <a:pt x="1626781" y="53200"/>
                  </a:lnTo>
                  <a:lnTo>
                    <a:pt x="1631657" y="58077"/>
                  </a:lnTo>
                  <a:lnTo>
                    <a:pt x="1634350" y="64554"/>
                  </a:lnTo>
                  <a:lnTo>
                    <a:pt x="1634350" y="5029"/>
                  </a:lnTo>
                  <a:lnTo>
                    <a:pt x="1608543" y="0"/>
                  </a:lnTo>
                  <a:lnTo>
                    <a:pt x="1581619" y="5219"/>
                  </a:lnTo>
                  <a:lnTo>
                    <a:pt x="1557985" y="20904"/>
                  </a:lnTo>
                  <a:lnTo>
                    <a:pt x="603834" y="975055"/>
                  </a:lnTo>
                  <a:lnTo>
                    <a:pt x="575144" y="959967"/>
                  </a:lnTo>
                  <a:lnTo>
                    <a:pt x="524789" y="945146"/>
                  </a:lnTo>
                  <a:lnTo>
                    <a:pt x="471208" y="940092"/>
                  </a:lnTo>
                  <a:lnTo>
                    <a:pt x="425526" y="943597"/>
                  </a:lnTo>
                  <a:lnTo>
                    <a:pt x="380847" y="953985"/>
                  </a:lnTo>
                  <a:lnTo>
                    <a:pt x="337794" y="971054"/>
                  </a:lnTo>
                  <a:lnTo>
                    <a:pt x="331127" y="974915"/>
                  </a:lnTo>
                  <a:lnTo>
                    <a:pt x="331127" y="1067193"/>
                  </a:lnTo>
                  <a:lnTo>
                    <a:pt x="324243" y="1075004"/>
                  </a:lnTo>
                  <a:lnTo>
                    <a:pt x="292087" y="1114209"/>
                  </a:lnTo>
                  <a:lnTo>
                    <a:pt x="256197" y="1162977"/>
                  </a:lnTo>
                  <a:lnTo>
                    <a:pt x="223647" y="1215885"/>
                  </a:lnTo>
                  <a:lnTo>
                    <a:pt x="201536" y="1267485"/>
                  </a:lnTo>
                  <a:lnTo>
                    <a:pt x="196926" y="1312341"/>
                  </a:lnTo>
                  <a:lnTo>
                    <a:pt x="203619" y="1362671"/>
                  </a:lnTo>
                  <a:lnTo>
                    <a:pt x="207162" y="1414564"/>
                  </a:lnTo>
                  <a:lnTo>
                    <a:pt x="206832" y="1465554"/>
                  </a:lnTo>
                  <a:lnTo>
                    <a:pt x="201841" y="1513179"/>
                  </a:lnTo>
                  <a:lnTo>
                    <a:pt x="191427" y="1554988"/>
                  </a:lnTo>
                  <a:lnTo>
                    <a:pt x="165658" y="1597431"/>
                  </a:lnTo>
                  <a:lnTo>
                    <a:pt x="113106" y="1532343"/>
                  </a:lnTo>
                  <a:lnTo>
                    <a:pt x="135826" y="1497660"/>
                  </a:lnTo>
                  <a:lnTo>
                    <a:pt x="149453" y="1455737"/>
                  </a:lnTo>
                  <a:lnTo>
                    <a:pt x="156273" y="1408988"/>
                  </a:lnTo>
                  <a:lnTo>
                    <a:pt x="158559" y="1359776"/>
                  </a:lnTo>
                  <a:lnTo>
                    <a:pt x="158445" y="1284033"/>
                  </a:lnTo>
                  <a:lnTo>
                    <a:pt x="158724" y="1258887"/>
                  </a:lnTo>
                  <a:lnTo>
                    <a:pt x="162052" y="1214805"/>
                  </a:lnTo>
                  <a:lnTo>
                    <a:pt x="179527" y="1174191"/>
                  </a:lnTo>
                  <a:lnTo>
                    <a:pt x="214045" y="1133894"/>
                  </a:lnTo>
                  <a:lnTo>
                    <a:pt x="256959" y="1097038"/>
                  </a:lnTo>
                  <a:lnTo>
                    <a:pt x="299656" y="1066761"/>
                  </a:lnTo>
                  <a:lnTo>
                    <a:pt x="318960" y="1055027"/>
                  </a:lnTo>
                  <a:lnTo>
                    <a:pt x="331127" y="1067193"/>
                  </a:lnTo>
                  <a:lnTo>
                    <a:pt x="331127" y="974915"/>
                  </a:lnTo>
                  <a:lnTo>
                    <a:pt x="296976" y="994613"/>
                  </a:lnTo>
                  <a:lnTo>
                    <a:pt x="291325" y="998448"/>
                  </a:lnTo>
                  <a:lnTo>
                    <a:pt x="287693" y="1004582"/>
                  </a:lnTo>
                  <a:lnTo>
                    <a:pt x="286397" y="1018146"/>
                  </a:lnTo>
                  <a:lnTo>
                    <a:pt x="287274" y="1020584"/>
                  </a:lnTo>
                  <a:lnTo>
                    <a:pt x="256273" y="1040714"/>
                  </a:lnTo>
                  <a:lnTo>
                    <a:pt x="213055" y="1073251"/>
                  </a:lnTo>
                  <a:lnTo>
                    <a:pt x="170091" y="1113307"/>
                  </a:lnTo>
                  <a:lnTo>
                    <a:pt x="135369" y="1158849"/>
                  </a:lnTo>
                  <a:lnTo>
                    <a:pt x="116890" y="1207871"/>
                  </a:lnTo>
                  <a:lnTo>
                    <a:pt x="114808" y="1226566"/>
                  </a:lnTo>
                  <a:lnTo>
                    <a:pt x="112890" y="1228407"/>
                  </a:lnTo>
                  <a:lnTo>
                    <a:pt x="112890" y="1310830"/>
                  </a:lnTo>
                  <a:lnTo>
                    <a:pt x="112610" y="1371015"/>
                  </a:lnTo>
                  <a:lnTo>
                    <a:pt x="108026" y="1428711"/>
                  </a:lnTo>
                  <a:lnTo>
                    <a:pt x="94805" y="1477454"/>
                  </a:lnTo>
                  <a:lnTo>
                    <a:pt x="84112" y="1491081"/>
                  </a:lnTo>
                  <a:lnTo>
                    <a:pt x="77457" y="1480566"/>
                  </a:lnTo>
                  <a:lnTo>
                    <a:pt x="57404" y="1440230"/>
                  </a:lnTo>
                  <a:lnTo>
                    <a:pt x="45478" y="1402753"/>
                  </a:lnTo>
                  <a:lnTo>
                    <a:pt x="47193" y="1375575"/>
                  </a:lnTo>
                  <a:lnTo>
                    <a:pt x="74028" y="1336903"/>
                  </a:lnTo>
                  <a:lnTo>
                    <a:pt x="108826" y="1297419"/>
                  </a:lnTo>
                  <a:lnTo>
                    <a:pt x="112801" y="1293368"/>
                  </a:lnTo>
                  <a:lnTo>
                    <a:pt x="112890" y="1310830"/>
                  </a:lnTo>
                  <a:lnTo>
                    <a:pt x="112890" y="1228407"/>
                  </a:lnTo>
                  <a:lnTo>
                    <a:pt x="73431" y="1268374"/>
                  </a:lnTo>
                  <a:lnTo>
                    <a:pt x="36271" y="1311071"/>
                  </a:lnTo>
                  <a:lnTo>
                    <a:pt x="6858" y="1354137"/>
                  </a:lnTo>
                  <a:lnTo>
                    <a:pt x="0" y="1406105"/>
                  </a:lnTo>
                  <a:lnTo>
                    <a:pt x="17284" y="1463268"/>
                  </a:lnTo>
                  <a:lnTo>
                    <a:pt x="43383" y="1513065"/>
                  </a:lnTo>
                  <a:lnTo>
                    <a:pt x="59334" y="1537373"/>
                  </a:lnTo>
                  <a:lnTo>
                    <a:pt x="59791" y="1539036"/>
                  </a:lnTo>
                  <a:lnTo>
                    <a:pt x="63360" y="1543469"/>
                  </a:lnTo>
                  <a:lnTo>
                    <a:pt x="67437" y="1549158"/>
                  </a:lnTo>
                  <a:lnTo>
                    <a:pt x="68275" y="1549565"/>
                  </a:lnTo>
                  <a:lnTo>
                    <a:pt x="147358" y="1647507"/>
                  </a:lnTo>
                  <a:lnTo>
                    <a:pt x="152603" y="1655038"/>
                  </a:lnTo>
                  <a:lnTo>
                    <a:pt x="169100" y="1668716"/>
                  </a:lnTo>
                  <a:lnTo>
                    <a:pt x="192468" y="1679028"/>
                  </a:lnTo>
                  <a:lnTo>
                    <a:pt x="222935" y="1683092"/>
                  </a:lnTo>
                  <a:lnTo>
                    <a:pt x="238404" y="1682203"/>
                  </a:lnTo>
                  <a:lnTo>
                    <a:pt x="255270" y="1679371"/>
                  </a:lnTo>
                  <a:lnTo>
                    <a:pt x="273558" y="1674355"/>
                  </a:lnTo>
                  <a:lnTo>
                    <a:pt x="278561" y="1672475"/>
                  </a:lnTo>
                  <a:lnTo>
                    <a:pt x="332054" y="1725955"/>
                  </a:lnTo>
                  <a:lnTo>
                    <a:pt x="337921" y="1728228"/>
                  </a:lnTo>
                  <a:lnTo>
                    <a:pt x="343801" y="1728228"/>
                  </a:lnTo>
                  <a:lnTo>
                    <a:pt x="348373" y="1728228"/>
                  </a:lnTo>
                  <a:lnTo>
                    <a:pt x="409270" y="1674063"/>
                  </a:lnTo>
                  <a:lnTo>
                    <a:pt x="413740" y="1666316"/>
                  </a:lnTo>
                  <a:lnTo>
                    <a:pt x="432562" y="1664233"/>
                  </a:lnTo>
                  <a:lnTo>
                    <a:pt x="454240" y="1656753"/>
                  </a:lnTo>
                  <a:lnTo>
                    <a:pt x="468299" y="1648193"/>
                  </a:lnTo>
                  <a:lnTo>
                    <a:pt x="520750" y="1678559"/>
                  </a:lnTo>
                  <a:lnTo>
                    <a:pt x="524713" y="1679575"/>
                  </a:lnTo>
                  <a:lnTo>
                    <a:pt x="528662" y="1679575"/>
                  </a:lnTo>
                  <a:lnTo>
                    <a:pt x="533171" y="1679575"/>
                  </a:lnTo>
                  <a:lnTo>
                    <a:pt x="563384" y="1656219"/>
                  </a:lnTo>
                  <a:lnTo>
                    <a:pt x="601649" y="1586141"/>
                  </a:lnTo>
                  <a:lnTo>
                    <a:pt x="607682" y="1536890"/>
                  </a:lnTo>
                  <a:lnTo>
                    <a:pt x="598030" y="1479143"/>
                  </a:lnTo>
                  <a:lnTo>
                    <a:pt x="593356" y="1424686"/>
                  </a:lnTo>
                  <a:lnTo>
                    <a:pt x="607695" y="1383118"/>
                  </a:lnTo>
                  <a:lnTo>
                    <a:pt x="624255" y="1360322"/>
                  </a:lnTo>
                  <a:lnTo>
                    <a:pt x="653186" y="1389240"/>
                  </a:lnTo>
                  <a:lnTo>
                    <a:pt x="659003" y="1391615"/>
                  </a:lnTo>
                  <a:lnTo>
                    <a:pt x="665746" y="1391615"/>
                  </a:lnTo>
                  <a:lnTo>
                    <a:pt x="666483" y="1391589"/>
                  </a:lnTo>
                  <a:lnTo>
                    <a:pt x="709777" y="1335798"/>
                  </a:lnTo>
                  <a:lnTo>
                    <a:pt x="711136" y="1332052"/>
                  </a:lnTo>
                  <a:lnTo>
                    <a:pt x="727278" y="1287856"/>
                  </a:lnTo>
                  <a:lnTo>
                    <a:pt x="736536" y="1238846"/>
                  </a:lnTo>
                  <a:lnTo>
                    <a:pt x="737616" y="1189901"/>
                  </a:lnTo>
                  <a:lnTo>
                    <a:pt x="730580" y="1142136"/>
                  </a:lnTo>
                  <a:lnTo>
                    <a:pt x="715505" y="1096657"/>
                  </a:lnTo>
                  <a:lnTo>
                    <a:pt x="704202" y="1076071"/>
                  </a:lnTo>
                  <a:lnTo>
                    <a:pt x="1652587" y="127698"/>
                  </a:lnTo>
                  <a:lnTo>
                    <a:pt x="1678660" y="85509"/>
                  </a:lnTo>
                  <a:lnTo>
                    <a:pt x="1680032" y="7145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424" name="Google Shape;424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56158" y="5103894"/>
              <a:ext cx="136116" cy="1281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5" name="Google Shape;425;p28"/>
          <p:cNvGrpSpPr/>
          <p:nvPr/>
        </p:nvGrpSpPr>
        <p:grpSpPr>
          <a:xfrm>
            <a:off x="4252435" y="1737134"/>
            <a:ext cx="657015" cy="757902"/>
            <a:chOff x="9350121" y="3819556"/>
            <a:chExt cx="1444625" cy="1666452"/>
          </a:xfrm>
        </p:grpSpPr>
        <p:sp>
          <p:nvSpPr>
            <p:cNvPr id="426" name="Google Shape;426;p28"/>
            <p:cNvSpPr/>
            <p:nvPr/>
          </p:nvSpPr>
          <p:spPr>
            <a:xfrm>
              <a:off x="9350121" y="3819556"/>
              <a:ext cx="1444625" cy="1513204"/>
            </a:xfrm>
            <a:custGeom>
              <a:rect b="b" l="l" r="r" t="t"/>
              <a:pathLst>
                <a:path extrusionOk="0" h="1513204" w="1444625">
                  <a:moveTo>
                    <a:pt x="1444231" y="886231"/>
                  </a:moveTo>
                  <a:lnTo>
                    <a:pt x="1440510" y="840587"/>
                  </a:lnTo>
                  <a:lnTo>
                    <a:pt x="1431975" y="795858"/>
                  </a:lnTo>
                  <a:lnTo>
                    <a:pt x="1418602" y="752221"/>
                  </a:lnTo>
                  <a:lnTo>
                    <a:pt x="1400340" y="710082"/>
                  </a:lnTo>
                  <a:lnTo>
                    <a:pt x="1390992" y="693877"/>
                  </a:lnTo>
                  <a:lnTo>
                    <a:pt x="1390992" y="906767"/>
                  </a:lnTo>
                  <a:lnTo>
                    <a:pt x="1387779" y="949998"/>
                  </a:lnTo>
                  <a:lnTo>
                    <a:pt x="1379829" y="992974"/>
                  </a:lnTo>
                  <a:lnTo>
                    <a:pt x="1367205" y="1035316"/>
                  </a:lnTo>
                  <a:lnTo>
                    <a:pt x="1349959" y="1076579"/>
                  </a:lnTo>
                  <a:lnTo>
                    <a:pt x="1328153" y="1116342"/>
                  </a:lnTo>
                  <a:lnTo>
                    <a:pt x="1301826" y="1154201"/>
                  </a:lnTo>
                  <a:lnTo>
                    <a:pt x="1271054" y="1189710"/>
                  </a:lnTo>
                  <a:lnTo>
                    <a:pt x="1235875" y="1222476"/>
                  </a:lnTo>
                  <a:lnTo>
                    <a:pt x="1195057" y="1252842"/>
                  </a:lnTo>
                  <a:lnTo>
                    <a:pt x="1151559" y="1278102"/>
                  </a:lnTo>
                  <a:lnTo>
                    <a:pt x="1105852" y="1298067"/>
                  </a:lnTo>
                  <a:lnTo>
                    <a:pt x="1103452" y="1298803"/>
                  </a:lnTo>
                  <a:lnTo>
                    <a:pt x="1103452" y="1355267"/>
                  </a:lnTo>
                  <a:lnTo>
                    <a:pt x="1056640" y="1390230"/>
                  </a:lnTo>
                  <a:lnTo>
                    <a:pt x="1009815" y="1416723"/>
                  </a:lnTo>
                  <a:lnTo>
                    <a:pt x="960653" y="1437043"/>
                  </a:lnTo>
                  <a:lnTo>
                    <a:pt x="909701" y="1451000"/>
                  </a:lnTo>
                  <a:lnTo>
                    <a:pt x="857491" y="1458417"/>
                  </a:lnTo>
                  <a:lnTo>
                    <a:pt x="804545" y="1459103"/>
                  </a:lnTo>
                  <a:lnTo>
                    <a:pt x="752868" y="1453057"/>
                  </a:lnTo>
                  <a:lnTo>
                    <a:pt x="703618" y="1440510"/>
                  </a:lnTo>
                  <a:lnTo>
                    <a:pt x="657250" y="1421714"/>
                  </a:lnTo>
                  <a:lnTo>
                    <a:pt x="614260" y="1396911"/>
                  </a:lnTo>
                  <a:lnTo>
                    <a:pt x="575119" y="1366304"/>
                  </a:lnTo>
                  <a:lnTo>
                    <a:pt x="540321" y="1330159"/>
                  </a:lnTo>
                  <a:lnTo>
                    <a:pt x="516928" y="1295044"/>
                  </a:lnTo>
                  <a:lnTo>
                    <a:pt x="500722" y="1256677"/>
                  </a:lnTo>
                  <a:lnTo>
                    <a:pt x="489229" y="1215720"/>
                  </a:lnTo>
                  <a:lnTo>
                    <a:pt x="475005" y="1149134"/>
                  </a:lnTo>
                  <a:lnTo>
                    <a:pt x="469569" y="1125169"/>
                  </a:lnTo>
                  <a:lnTo>
                    <a:pt x="455739" y="1077226"/>
                  </a:lnTo>
                  <a:lnTo>
                    <a:pt x="420166" y="1020089"/>
                  </a:lnTo>
                  <a:lnTo>
                    <a:pt x="370230" y="974940"/>
                  </a:lnTo>
                  <a:lnTo>
                    <a:pt x="325526" y="952881"/>
                  </a:lnTo>
                  <a:lnTo>
                    <a:pt x="280466" y="934237"/>
                  </a:lnTo>
                  <a:lnTo>
                    <a:pt x="239915" y="917524"/>
                  </a:lnTo>
                  <a:lnTo>
                    <a:pt x="201625" y="898956"/>
                  </a:lnTo>
                  <a:lnTo>
                    <a:pt x="166700" y="876198"/>
                  </a:lnTo>
                  <a:lnTo>
                    <a:pt x="136271" y="846937"/>
                  </a:lnTo>
                  <a:lnTo>
                    <a:pt x="109969" y="811161"/>
                  </a:lnTo>
                  <a:lnTo>
                    <a:pt x="88734" y="773087"/>
                  </a:lnTo>
                  <a:lnTo>
                    <a:pt x="72491" y="733145"/>
                  </a:lnTo>
                  <a:lnTo>
                    <a:pt x="61201" y="691743"/>
                  </a:lnTo>
                  <a:lnTo>
                    <a:pt x="54800" y="649325"/>
                  </a:lnTo>
                  <a:lnTo>
                    <a:pt x="53238" y="606298"/>
                  </a:lnTo>
                  <a:lnTo>
                    <a:pt x="56464" y="563079"/>
                  </a:lnTo>
                  <a:lnTo>
                    <a:pt x="64414" y="520090"/>
                  </a:lnTo>
                  <a:lnTo>
                    <a:pt x="77038" y="477761"/>
                  </a:lnTo>
                  <a:lnTo>
                    <a:pt x="94272" y="436499"/>
                  </a:lnTo>
                  <a:lnTo>
                    <a:pt x="116090" y="396735"/>
                  </a:lnTo>
                  <a:lnTo>
                    <a:pt x="142405" y="358889"/>
                  </a:lnTo>
                  <a:lnTo>
                    <a:pt x="156311" y="342836"/>
                  </a:lnTo>
                  <a:lnTo>
                    <a:pt x="147650" y="371754"/>
                  </a:lnTo>
                  <a:lnTo>
                    <a:pt x="138417" y="422046"/>
                  </a:lnTo>
                  <a:lnTo>
                    <a:pt x="134823" y="472973"/>
                  </a:lnTo>
                  <a:lnTo>
                    <a:pt x="136982" y="522973"/>
                  </a:lnTo>
                  <a:lnTo>
                    <a:pt x="144805" y="571665"/>
                  </a:lnTo>
                  <a:lnTo>
                    <a:pt x="158178" y="618680"/>
                  </a:lnTo>
                  <a:lnTo>
                    <a:pt x="176987" y="663638"/>
                  </a:lnTo>
                  <a:lnTo>
                    <a:pt x="201142" y="706183"/>
                  </a:lnTo>
                  <a:lnTo>
                    <a:pt x="230543" y="745947"/>
                  </a:lnTo>
                  <a:lnTo>
                    <a:pt x="267385" y="781723"/>
                  </a:lnTo>
                  <a:lnTo>
                    <a:pt x="308279" y="808913"/>
                  </a:lnTo>
                  <a:lnTo>
                    <a:pt x="351624" y="830262"/>
                  </a:lnTo>
                  <a:lnTo>
                    <a:pt x="417601" y="857338"/>
                  </a:lnTo>
                  <a:lnTo>
                    <a:pt x="438759" y="866292"/>
                  </a:lnTo>
                  <a:lnTo>
                    <a:pt x="479259" y="886231"/>
                  </a:lnTo>
                  <a:lnTo>
                    <a:pt x="514375" y="919149"/>
                  </a:lnTo>
                  <a:lnTo>
                    <a:pt x="540550" y="959523"/>
                  </a:lnTo>
                  <a:lnTo>
                    <a:pt x="553021" y="1002944"/>
                  </a:lnTo>
                  <a:lnTo>
                    <a:pt x="562876" y="1048385"/>
                  </a:lnTo>
                  <a:lnTo>
                    <a:pt x="573049" y="1095108"/>
                  </a:lnTo>
                  <a:lnTo>
                    <a:pt x="586384" y="1141526"/>
                  </a:lnTo>
                  <a:lnTo>
                    <a:pt x="605904" y="1186573"/>
                  </a:lnTo>
                  <a:lnTo>
                    <a:pt x="634593" y="1229169"/>
                  </a:lnTo>
                  <a:lnTo>
                    <a:pt x="666013" y="1262672"/>
                  </a:lnTo>
                  <a:lnTo>
                    <a:pt x="700811" y="1292225"/>
                  </a:lnTo>
                  <a:lnTo>
                    <a:pt x="738632" y="1317688"/>
                  </a:lnTo>
                  <a:lnTo>
                    <a:pt x="779119" y="1338884"/>
                  </a:lnTo>
                  <a:lnTo>
                    <a:pt x="821918" y="1355661"/>
                  </a:lnTo>
                  <a:lnTo>
                    <a:pt x="866673" y="1367840"/>
                  </a:lnTo>
                  <a:lnTo>
                    <a:pt x="913028" y="1375270"/>
                  </a:lnTo>
                  <a:lnTo>
                    <a:pt x="960628" y="1377784"/>
                  </a:lnTo>
                  <a:lnTo>
                    <a:pt x="1008214" y="1375321"/>
                  </a:lnTo>
                  <a:lnTo>
                    <a:pt x="1055281" y="1368018"/>
                  </a:lnTo>
                  <a:lnTo>
                    <a:pt x="1101445" y="1356004"/>
                  </a:lnTo>
                  <a:lnTo>
                    <a:pt x="1103452" y="1355267"/>
                  </a:lnTo>
                  <a:lnTo>
                    <a:pt x="1103452" y="1298803"/>
                  </a:lnTo>
                  <a:lnTo>
                    <a:pt x="1058456" y="1312557"/>
                  </a:lnTo>
                  <a:lnTo>
                    <a:pt x="1009878" y="1321396"/>
                  </a:lnTo>
                  <a:lnTo>
                    <a:pt x="960615" y="1324381"/>
                  </a:lnTo>
                  <a:lnTo>
                    <a:pt x="913053" y="1321523"/>
                  </a:lnTo>
                  <a:lnTo>
                    <a:pt x="866990" y="1313091"/>
                  </a:lnTo>
                  <a:lnTo>
                    <a:pt x="822909" y="1299311"/>
                  </a:lnTo>
                  <a:lnTo>
                    <a:pt x="781253" y="1280401"/>
                  </a:lnTo>
                  <a:lnTo>
                    <a:pt x="742505" y="1256538"/>
                  </a:lnTo>
                  <a:lnTo>
                    <a:pt x="707110" y="1227975"/>
                  </a:lnTo>
                  <a:lnTo>
                    <a:pt x="675563" y="1194892"/>
                  </a:lnTo>
                  <a:lnTo>
                    <a:pt x="652170" y="1159776"/>
                  </a:lnTo>
                  <a:lnTo>
                    <a:pt x="635965" y="1121397"/>
                  </a:lnTo>
                  <a:lnTo>
                    <a:pt x="624471" y="1080439"/>
                  </a:lnTo>
                  <a:lnTo>
                    <a:pt x="615200" y="1037590"/>
                  </a:lnTo>
                  <a:lnTo>
                    <a:pt x="610247" y="1013866"/>
                  </a:lnTo>
                  <a:lnTo>
                    <a:pt x="604812" y="989901"/>
                  </a:lnTo>
                  <a:lnTo>
                    <a:pt x="590994" y="941959"/>
                  </a:lnTo>
                  <a:lnTo>
                    <a:pt x="555421" y="884834"/>
                  </a:lnTo>
                  <a:lnTo>
                    <a:pt x="505485" y="839698"/>
                  </a:lnTo>
                  <a:lnTo>
                    <a:pt x="460768" y="817626"/>
                  </a:lnTo>
                  <a:lnTo>
                    <a:pt x="375158" y="782243"/>
                  </a:lnTo>
                  <a:lnTo>
                    <a:pt x="336867" y="763676"/>
                  </a:lnTo>
                  <a:lnTo>
                    <a:pt x="301955" y="740918"/>
                  </a:lnTo>
                  <a:lnTo>
                    <a:pt x="271526" y="711657"/>
                  </a:lnTo>
                  <a:lnTo>
                    <a:pt x="242100" y="671004"/>
                  </a:lnTo>
                  <a:lnTo>
                    <a:pt x="218922" y="627062"/>
                  </a:lnTo>
                  <a:lnTo>
                    <a:pt x="202120" y="580364"/>
                  </a:lnTo>
                  <a:lnTo>
                    <a:pt x="191833" y="531406"/>
                  </a:lnTo>
                  <a:lnTo>
                    <a:pt x="188214" y="480707"/>
                  </a:lnTo>
                  <a:lnTo>
                    <a:pt x="191414" y="428790"/>
                  </a:lnTo>
                  <a:lnTo>
                    <a:pt x="201447" y="376834"/>
                  </a:lnTo>
                  <a:lnTo>
                    <a:pt x="217982" y="326758"/>
                  </a:lnTo>
                  <a:lnTo>
                    <a:pt x="240741" y="279082"/>
                  </a:lnTo>
                  <a:lnTo>
                    <a:pt x="269455" y="234289"/>
                  </a:lnTo>
                  <a:lnTo>
                    <a:pt x="296608" y="205371"/>
                  </a:lnTo>
                  <a:lnTo>
                    <a:pt x="310781" y="186321"/>
                  </a:lnTo>
                  <a:lnTo>
                    <a:pt x="343611" y="155346"/>
                  </a:lnTo>
                  <a:lnTo>
                    <a:pt x="384429" y="124968"/>
                  </a:lnTo>
                  <a:lnTo>
                    <a:pt x="427926" y="99707"/>
                  </a:lnTo>
                  <a:lnTo>
                    <a:pt x="473633" y="79743"/>
                  </a:lnTo>
                  <a:lnTo>
                    <a:pt x="521030" y="65252"/>
                  </a:lnTo>
                  <a:lnTo>
                    <a:pt x="569607" y="56413"/>
                  </a:lnTo>
                  <a:lnTo>
                    <a:pt x="618896" y="53428"/>
                  </a:lnTo>
                  <a:lnTo>
                    <a:pt x="666445" y="56286"/>
                  </a:lnTo>
                  <a:lnTo>
                    <a:pt x="712495" y="64706"/>
                  </a:lnTo>
                  <a:lnTo>
                    <a:pt x="756577" y="78473"/>
                  </a:lnTo>
                  <a:lnTo>
                    <a:pt x="798233" y="97396"/>
                  </a:lnTo>
                  <a:lnTo>
                    <a:pt x="836980" y="121246"/>
                  </a:lnTo>
                  <a:lnTo>
                    <a:pt x="872363" y="149809"/>
                  </a:lnTo>
                  <a:lnTo>
                    <a:pt x="903922" y="182892"/>
                  </a:lnTo>
                  <a:lnTo>
                    <a:pt x="925512" y="214680"/>
                  </a:lnTo>
                  <a:lnTo>
                    <a:pt x="953160" y="286219"/>
                  </a:lnTo>
                  <a:lnTo>
                    <a:pt x="963295" y="324789"/>
                  </a:lnTo>
                  <a:lnTo>
                    <a:pt x="968705" y="345935"/>
                  </a:lnTo>
                  <a:lnTo>
                    <a:pt x="974509" y="367258"/>
                  </a:lnTo>
                  <a:lnTo>
                    <a:pt x="988542" y="409867"/>
                  </a:lnTo>
                  <a:lnTo>
                    <a:pt x="1007300" y="445147"/>
                  </a:lnTo>
                  <a:lnTo>
                    <a:pt x="1035634" y="483298"/>
                  </a:lnTo>
                  <a:lnTo>
                    <a:pt x="1068158" y="517931"/>
                  </a:lnTo>
                  <a:lnTo>
                    <a:pt x="1099553" y="542645"/>
                  </a:lnTo>
                  <a:lnTo>
                    <a:pt x="1138999" y="564007"/>
                  </a:lnTo>
                  <a:lnTo>
                    <a:pt x="1214996" y="599363"/>
                  </a:lnTo>
                  <a:lnTo>
                    <a:pt x="1249210" y="617626"/>
                  </a:lnTo>
                  <a:lnTo>
                    <a:pt x="1307973" y="666127"/>
                  </a:lnTo>
                  <a:lnTo>
                    <a:pt x="1334262" y="701903"/>
                  </a:lnTo>
                  <a:lnTo>
                    <a:pt x="1355509" y="739978"/>
                  </a:lnTo>
                  <a:lnTo>
                    <a:pt x="1371739" y="779919"/>
                  </a:lnTo>
                  <a:lnTo>
                    <a:pt x="1383030" y="821321"/>
                  </a:lnTo>
                  <a:lnTo>
                    <a:pt x="1389430" y="863739"/>
                  </a:lnTo>
                  <a:lnTo>
                    <a:pt x="1390992" y="906767"/>
                  </a:lnTo>
                  <a:lnTo>
                    <a:pt x="1390992" y="693877"/>
                  </a:lnTo>
                  <a:lnTo>
                    <a:pt x="1348955" y="631850"/>
                  </a:lnTo>
                  <a:lnTo>
                    <a:pt x="1315707" y="598995"/>
                  </a:lnTo>
                  <a:lnTo>
                    <a:pt x="1279042" y="573227"/>
                  </a:lnTo>
                  <a:lnTo>
                    <a:pt x="1240307" y="552284"/>
                  </a:lnTo>
                  <a:lnTo>
                    <a:pt x="1181658" y="525145"/>
                  </a:lnTo>
                  <a:lnTo>
                    <a:pt x="1162989" y="516267"/>
                  </a:lnTo>
                  <a:lnTo>
                    <a:pt x="1127277" y="496976"/>
                  </a:lnTo>
                  <a:lnTo>
                    <a:pt x="1076731" y="448932"/>
                  </a:lnTo>
                  <a:lnTo>
                    <a:pt x="1053312" y="417817"/>
                  </a:lnTo>
                  <a:lnTo>
                    <a:pt x="1031646" y="371602"/>
                  </a:lnTo>
                  <a:lnTo>
                    <a:pt x="1020318" y="332155"/>
                  </a:lnTo>
                  <a:lnTo>
                    <a:pt x="1015072" y="311670"/>
                  </a:lnTo>
                  <a:lnTo>
                    <a:pt x="1003973" y="269633"/>
                  </a:lnTo>
                  <a:lnTo>
                    <a:pt x="990231" y="227812"/>
                  </a:lnTo>
                  <a:lnTo>
                    <a:pt x="971359" y="187159"/>
                  </a:lnTo>
                  <a:lnTo>
                    <a:pt x="944905" y="148615"/>
                  </a:lnTo>
                  <a:lnTo>
                    <a:pt x="913485" y="115112"/>
                  </a:lnTo>
                  <a:lnTo>
                    <a:pt x="878687" y="85547"/>
                  </a:lnTo>
                  <a:lnTo>
                    <a:pt x="840854" y="60096"/>
                  </a:lnTo>
                  <a:lnTo>
                    <a:pt x="800366" y="38887"/>
                  </a:lnTo>
                  <a:lnTo>
                    <a:pt x="757567" y="22123"/>
                  </a:lnTo>
                  <a:lnTo>
                    <a:pt x="712812" y="9944"/>
                  </a:lnTo>
                  <a:lnTo>
                    <a:pt x="666470" y="2514"/>
                  </a:lnTo>
                  <a:lnTo>
                    <a:pt x="618896" y="0"/>
                  </a:lnTo>
                  <a:lnTo>
                    <a:pt x="571284" y="2463"/>
                  </a:lnTo>
                  <a:lnTo>
                    <a:pt x="524217" y="9766"/>
                  </a:lnTo>
                  <a:lnTo>
                    <a:pt x="478040" y="21793"/>
                  </a:lnTo>
                  <a:lnTo>
                    <a:pt x="433120" y="38392"/>
                  </a:lnTo>
                  <a:lnTo>
                    <a:pt x="389788" y="59436"/>
                  </a:lnTo>
                  <a:lnTo>
                    <a:pt x="348411" y="84810"/>
                  </a:lnTo>
                  <a:lnTo>
                    <a:pt x="309346" y="114376"/>
                  </a:lnTo>
                  <a:lnTo>
                    <a:pt x="279273" y="142265"/>
                  </a:lnTo>
                  <a:lnTo>
                    <a:pt x="277368" y="143446"/>
                  </a:lnTo>
                  <a:lnTo>
                    <a:pt x="276072" y="145237"/>
                  </a:lnTo>
                  <a:lnTo>
                    <a:pt x="270713" y="150215"/>
                  </a:lnTo>
                  <a:lnTo>
                    <a:pt x="236499" y="189344"/>
                  </a:lnTo>
                  <a:lnTo>
                    <a:pt x="232752" y="194665"/>
                  </a:lnTo>
                  <a:lnTo>
                    <a:pt x="228180" y="199351"/>
                  </a:lnTo>
                  <a:lnTo>
                    <a:pt x="197637" y="228561"/>
                  </a:lnTo>
                  <a:lnTo>
                    <a:pt x="174091" y="249643"/>
                  </a:lnTo>
                  <a:lnTo>
                    <a:pt x="136867" y="284086"/>
                  </a:lnTo>
                  <a:lnTo>
                    <a:pt x="104000" y="321310"/>
                  </a:lnTo>
                  <a:lnTo>
                    <a:pt x="75539" y="360934"/>
                  </a:lnTo>
                  <a:lnTo>
                    <a:pt x="51523" y="402539"/>
                  </a:lnTo>
                  <a:lnTo>
                    <a:pt x="32016" y="445770"/>
                  </a:lnTo>
                  <a:lnTo>
                    <a:pt x="17068" y="490220"/>
                  </a:lnTo>
                  <a:lnTo>
                    <a:pt x="6705" y="535495"/>
                  </a:lnTo>
                  <a:lnTo>
                    <a:pt x="1003" y="581228"/>
                  </a:lnTo>
                  <a:lnTo>
                    <a:pt x="0" y="627011"/>
                  </a:lnTo>
                  <a:lnTo>
                    <a:pt x="3733" y="672477"/>
                  </a:lnTo>
                  <a:lnTo>
                    <a:pt x="12268" y="717207"/>
                  </a:lnTo>
                  <a:lnTo>
                    <a:pt x="25641" y="760844"/>
                  </a:lnTo>
                  <a:lnTo>
                    <a:pt x="43903" y="802982"/>
                  </a:lnTo>
                  <a:lnTo>
                    <a:pt x="67106" y="843229"/>
                  </a:lnTo>
                  <a:lnTo>
                    <a:pt x="95288" y="881214"/>
                  </a:lnTo>
                  <a:lnTo>
                    <a:pt x="132143" y="917003"/>
                  </a:lnTo>
                  <a:lnTo>
                    <a:pt x="173037" y="944194"/>
                  </a:lnTo>
                  <a:lnTo>
                    <a:pt x="216382" y="965542"/>
                  </a:lnTo>
                  <a:lnTo>
                    <a:pt x="260591" y="983818"/>
                  </a:lnTo>
                  <a:lnTo>
                    <a:pt x="282359" y="992606"/>
                  </a:lnTo>
                  <a:lnTo>
                    <a:pt x="303517" y="1001560"/>
                  </a:lnTo>
                  <a:lnTo>
                    <a:pt x="343992" y="1021499"/>
                  </a:lnTo>
                  <a:lnTo>
                    <a:pt x="379107" y="1054404"/>
                  </a:lnTo>
                  <a:lnTo>
                    <a:pt x="405307" y="1094790"/>
                  </a:lnTo>
                  <a:lnTo>
                    <a:pt x="417779" y="1138224"/>
                  </a:lnTo>
                  <a:lnTo>
                    <a:pt x="427634" y="1183652"/>
                  </a:lnTo>
                  <a:lnTo>
                    <a:pt x="437794" y="1230363"/>
                  </a:lnTo>
                  <a:lnTo>
                    <a:pt x="451129" y="1276794"/>
                  </a:lnTo>
                  <a:lnTo>
                    <a:pt x="470636" y="1321854"/>
                  </a:lnTo>
                  <a:lnTo>
                    <a:pt x="499338" y="1364437"/>
                  </a:lnTo>
                  <a:lnTo>
                    <a:pt x="533260" y="1400403"/>
                  </a:lnTo>
                  <a:lnTo>
                    <a:pt x="570852" y="1431709"/>
                  </a:lnTo>
                  <a:lnTo>
                    <a:pt x="611771" y="1458188"/>
                  </a:lnTo>
                  <a:lnTo>
                    <a:pt x="655662" y="1479677"/>
                  </a:lnTo>
                  <a:lnTo>
                    <a:pt x="702195" y="1495996"/>
                  </a:lnTo>
                  <a:lnTo>
                    <a:pt x="751027" y="1506969"/>
                  </a:lnTo>
                  <a:lnTo>
                    <a:pt x="801789" y="1512443"/>
                  </a:lnTo>
                  <a:lnTo>
                    <a:pt x="817753" y="1513078"/>
                  </a:lnTo>
                  <a:lnTo>
                    <a:pt x="825741" y="1513078"/>
                  </a:lnTo>
                  <a:lnTo>
                    <a:pt x="873290" y="1510639"/>
                  </a:lnTo>
                  <a:lnTo>
                    <a:pt x="920229" y="1503387"/>
                  </a:lnTo>
                  <a:lnTo>
                    <a:pt x="966241" y="1491437"/>
                  </a:lnTo>
                  <a:lnTo>
                    <a:pt x="1011021" y="1474889"/>
                  </a:lnTo>
                  <a:lnTo>
                    <a:pt x="1054265" y="1453845"/>
                  </a:lnTo>
                  <a:lnTo>
                    <a:pt x="1095654" y="1428419"/>
                  </a:lnTo>
                  <a:lnTo>
                    <a:pt x="1134872" y="1398714"/>
                  </a:lnTo>
                  <a:lnTo>
                    <a:pt x="1199375" y="1341247"/>
                  </a:lnTo>
                  <a:lnTo>
                    <a:pt x="1242047" y="1300657"/>
                  </a:lnTo>
                  <a:lnTo>
                    <a:pt x="1280566" y="1261021"/>
                  </a:lnTo>
                  <a:lnTo>
                    <a:pt x="1304213" y="1231925"/>
                  </a:lnTo>
                  <a:lnTo>
                    <a:pt x="1307363" y="1229004"/>
                  </a:lnTo>
                  <a:lnTo>
                    <a:pt x="1340231" y="1191768"/>
                  </a:lnTo>
                  <a:lnTo>
                    <a:pt x="1368704" y="1152156"/>
                  </a:lnTo>
                  <a:lnTo>
                    <a:pt x="1392707" y="1110538"/>
                  </a:lnTo>
                  <a:lnTo>
                    <a:pt x="1412214" y="1067308"/>
                  </a:lnTo>
                  <a:lnTo>
                    <a:pt x="1427162" y="1022858"/>
                  </a:lnTo>
                  <a:lnTo>
                    <a:pt x="1437525" y="977569"/>
                  </a:lnTo>
                  <a:lnTo>
                    <a:pt x="1443228" y="931837"/>
                  </a:lnTo>
                  <a:lnTo>
                    <a:pt x="1444231" y="886231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427" name="Google Shape;427;p2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486919" y="4725043"/>
              <a:ext cx="189334" cy="1893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28"/>
            <p:cNvSpPr/>
            <p:nvPr/>
          </p:nvSpPr>
          <p:spPr>
            <a:xfrm>
              <a:off x="10251884" y="4104950"/>
              <a:ext cx="473075" cy="937260"/>
            </a:xfrm>
            <a:custGeom>
              <a:rect b="b" l="l" r="r" t="t"/>
              <a:pathLst>
                <a:path extrusionOk="0" h="937260" w="473075">
                  <a:moveTo>
                    <a:pt x="274294" y="799719"/>
                  </a:moveTo>
                  <a:lnTo>
                    <a:pt x="267296" y="756424"/>
                  </a:lnTo>
                  <a:lnTo>
                    <a:pt x="247802" y="718781"/>
                  </a:lnTo>
                  <a:lnTo>
                    <a:pt x="245021" y="716000"/>
                  </a:lnTo>
                  <a:lnTo>
                    <a:pt x="220878" y="691857"/>
                  </a:lnTo>
                  <a:lnTo>
                    <a:pt x="220878" y="799719"/>
                  </a:lnTo>
                  <a:lnTo>
                    <a:pt x="214287" y="832269"/>
                  </a:lnTo>
                  <a:lnTo>
                    <a:pt x="196316" y="858888"/>
                  </a:lnTo>
                  <a:lnTo>
                    <a:pt x="169710" y="876846"/>
                  </a:lnTo>
                  <a:lnTo>
                    <a:pt x="137147" y="883437"/>
                  </a:lnTo>
                  <a:lnTo>
                    <a:pt x="104597" y="876846"/>
                  </a:lnTo>
                  <a:lnTo>
                    <a:pt x="77978" y="858888"/>
                  </a:lnTo>
                  <a:lnTo>
                    <a:pt x="60020" y="832269"/>
                  </a:lnTo>
                  <a:lnTo>
                    <a:pt x="53428" y="799719"/>
                  </a:lnTo>
                  <a:lnTo>
                    <a:pt x="60020" y="767168"/>
                  </a:lnTo>
                  <a:lnTo>
                    <a:pt x="104597" y="722591"/>
                  </a:lnTo>
                  <a:lnTo>
                    <a:pt x="169710" y="722591"/>
                  </a:lnTo>
                  <a:lnTo>
                    <a:pt x="214287" y="767168"/>
                  </a:lnTo>
                  <a:lnTo>
                    <a:pt x="220878" y="799719"/>
                  </a:lnTo>
                  <a:lnTo>
                    <a:pt x="220878" y="691857"/>
                  </a:lnTo>
                  <a:lnTo>
                    <a:pt x="218097" y="689076"/>
                  </a:lnTo>
                  <a:lnTo>
                    <a:pt x="180454" y="669582"/>
                  </a:lnTo>
                  <a:lnTo>
                    <a:pt x="137147" y="662571"/>
                  </a:lnTo>
                  <a:lnTo>
                    <a:pt x="93853" y="669582"/>
                  </a:lnTo>
                  <a:lnTo>
                    <a:pt x="56210" y="689076"/>
                  </a:lnTo>
                  <a:lnTo>
                    <a:pt x="26504" y="718781"/>
                  </a:lnTo>
                  <a:lnTo>
                    <a:pt x="7010" y="756424"/>
                  </a:lnTo>
                  <a:lnTo>
                    <a:pt x="0" y="799719"/>
                  </a:lnTo>
                  <a:lnTo>
                    <a:pt x="7010" y="843026"/>
                  </a:lnTo>
                  <a:lnTo>
                    <a:pt x="26504" y="880668"/>
                  </a:lnTo>
                  <a:lnTo>
                    <a:pt x="56210" y="910361"/>
                  </a:lnTo>
                  <a:lnTo>
                    <a:pt x="93853" y="929855"/>
                  </a:lnTo>
                  <a:lnTo>
                    <a:pt x="137147" y="936866"/>
                  </a:lnTo>
                  <a:lnTo>
                    <a:pt x="180454" y="929855"/>
                  </a:lnTo>
                  <a:lnTo>
                    <a:pt x="218097" y="910361"/>
                  </a:lnTo>
                  <a:lnTo>
                    <a:pt x="245033" y="883437"/>
                  </a:lnTo>
                  <a:lnTo>
                    <a:pt x="247802" y="880668"/>
                  </a:lnTo>
                  <a:lnTo>
                    <a:pt x="267296" y="843026"/>
                  </a:lnTo>
                  <a:lnTo>
                    <a:pt x="274294" y="799719"/>
                  </a:lnTo>
                  <a:close/>
                </a:path>
                <a:path extrusionOk="0" h="937260" w="473075">
                  <a:moveTo>
                    <a:pt x="472503" y="149898"/>
                  </a:moveTo>
                  <a:lnTo>
                    <a:pt x="464845" y="102565"/>
                  </a:lnTo>
                  <a:lnTo>
                    <a:pt x="443547" y="61417"/>
                  </a:lnTo>
                  <a:lnTo>
                    <a:pt x="435533" y="53416"/>
                  </a:lnTo>
                  <a:lnTo>
                    <a:pt x="419074" y="36957"/>
                  </a:lnTo>
                  <a:lnTo>
                    <a:pt x="419074" y="149898"/>
                  </a:lnTo>
                  <a:lnTo>
                    <a:pt x="411480" y="187401"/>
                  </a:lnTo>
                  <a:lnTo>
                    <a:pt x="390791" y="218071"/>
                  </a:lnTo>
                  <a:lnTo>
                    <a:pt x="360133" y="238760"/>
                  </a:lnTo>
                  <a:lnTo>
                    <a:pt x="322618" y="246354"/>
                  </a:lnTo>
                  <a:lnTo>
                    <a:pt x="285115" y="238760"/>
                  </a:lnTo>
                  <a:lnTo>
                    <a:pt x="254444" y="218071"/>
                  </a:lnTo>
                  <a:lnTo>
                    <a:pt x="233756" y="187401"/>
                  </a:lnTo>
                  <a:lnTo>
                    <a:pt x="226161" y="149898"/>
                  </a:lnTo>
                  <a:lnTo>
                    <a:pt x="233756" y="112382"/>
                  </a:lnTo>
                  <a:lnTo>
                    <a:pt x="285115" y="61010"/>
                  </a:lnTo>
                  <a:lnTo>
                    <a:pt x="322618" y="53416"/>
                  </a:lnTo>
                  <a:lnTo>
                    <a:pt x="360133" y="61010"/>
                  </a:lnTo>
                  <a:lnTo>
                    <a:pt x="411480" y="112382"/>
                  </a:lnTo>
                  <a:lnTo>
                    <a:pt x="419074" y="149898"/>
                  </a:lnTo>
                  <a:lnTo>
                    <a:pt x="419074" y="36957"/>
                  </a:lnTo>
                  <a:lnTo>
                    <a:pt x="411086" y="28956"/>
                  </a:lnTo>
                  <a:lnTo>
                    <a:pt x="369938" y="7645"/>
                  </a:lnTo>
                  <a:lnTo>
                    <a:pt x="322618" y="0"/>
                  </a:lnTo>
                  <a:lnTo>
                    <a:pt x="275297" y="7645"/>
                  </a:lnTo>
                  <a:lnTo>
                    <a:pt x="234162" y="28956"/>
                  </a:lnTo>
                  <a:lnTo>
                    <a:pt x="201701" y="61417"/>
                  </a:lnTo>
                  <a:lnTo>
                    <a:pt x="180403" y="102565"/>
                  </a:lnTo>
                  <a:lnTo>
                    <a:pt x="172745" y="149898"/>
                  </a:lnTo>
                  <a:lnTo>
                    <a:pt x="180403" y="197218"/>
                  </a:lnTo>
                  <a:lnTo>
                    <a:pt x="201701" y="238353"/>
                  </a:lnTo>
                  <a:lnTo>
                    <a:pt x="234162" y="270814"/>
                  </a:lnTo>
                  <a:lnTo>
                    <a:pt x="275297" y="292125"/>
                  </a:lnTo>
                  <a:lnTo>
                    <a:pt x="322618" y="299770"/>
                  </a:lnTo>
                  <a:lnTo>
                    <a:pt x="369938" y="292125"/>
                  </a:lnTo>
                  <a:lnTo>
                    <a:pt x="411086" y="270814"/>
                  </a:lnTo>
                  <a:lnTo>
                    <a:pt x="435546" y="246354"/>
                  </a:lnTo>
                  <a:lnTo>
                    <a:pt x="443547" y="238353"/>
                  </a:lnTo>
                  <a:lnTo>
                    <a:pt x="464845" y="197218"/>
                  </a:lnTo>
                  <a:lnTo>
                    <a:pt x="472503" y="149898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429" name="Google Shape;429;p2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85780" y="5322160"/>
              <a:ext cx="163848" cy="1638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28"/>
            <p:cNvSpPr/>
            <p:nvPr/>
          </p:nvSpPr>
          <p:spPr>
            <a:xfrm>
              <a:off x="9989996" y="5270925"/>
              <a:ext cx="300354" cy="201295"/>
            </a:xfrm>
            <a:custGeom>
              <a:rect b="b" l="l" r="r" t="t"/>
              <a:pathLst>
                <a:path extrusionOk="0" h="201295" w="300354">
                  <a:moveTo>
                    <a:pt x="275748" y="0"/>
                  </a:moveTo>
                  <a:lnTo>
                    <a:pt x="265175" y="56"/>
                  </a:lnTo>
                  <a:lnTo>
                    <a:pt x="255411" y="4202"/>
                  </a:lnTo>
                  <a:lnTo>
                    <a:pt x="248242" y="11518"/>
                  </a:lnTo>
                  <a:lnTo>
                    <a:pt x="244338" y="20987"/>
                  </a:lnTo>
                  <a:lnTo>
                    <a:pt x="244369" y="31594"/>
                  </a:lnTo>
                  <a:lnTo>
                    <a:pt x="245678" y="37950"/>
                  </a:lnTo>
                  <a:lnTo>
                    <a:pt x="246338" y="44494"/>
                  </a:lnTo>
                  <a:lnTo>
                    <a:pt x="246338" y="51039"/>
                  </a:lnTo>
                  <a:lnTo>
                    <a:pt x="238745" y="88551"/>
                  </a:lnTo>
                  <a:lnTo>
                    <a:pt x="218052" y="119215"/>
                  </a:lnTo>
                  <a:lnTo>
                    <a:pt x="187387" y="139905"/>
                  </a:lnTo>
                  <a:lnTo>
                    <a:pt x="149880" y="147496"/>
                  </a:lnTo>
                  <a:lnTo>
                    <a:pt x="112371" y="139905"/>
                  </a:lnTo>
                  <a:lnTo>
                    <a:pt x="81703" y="119215"/>
                  </a:lnTo>
                  <a:lnTo>
                    <a:pt x="61006" y="88551"/>
                  </a:lnTo>
                  <a:lnTo>
                    <a:pt x="51314" y="40641"/>
                  </a:lnTo>
                  <a:lnTo>
                    <a:pt x="45594" y="32151"/>
                  </a:lnTo>
                  <a:lnTo>
                    <a:pt x="2098" y="40641"/>
                  </a:lnTo>
                  <a:lnTo>
                    <a:pt x="0" y="51039"/>
                  </a:lnTo>
                  <a:lnTo>
                    <a:pt x="7653" y="98363"/>
                  </a:lnTo>
                  <a:lnTo>
                    <a:pt x="28955" y="139500"/>
                  </a:lnTo>
                  <a:lnTo>
                    <a:pt x="61419" y="171963"/>
                  </a:lnTo>
                  <a:lnTo>
                    <a:pt x="102556" y="193265"/>
                  </a:lnTo>
                  <a:lnTo>
                    <a:pt x="149880" y="200919"/>
                  </a:lnTo>
                  <a:lnTo>
                    <a:pt x="197204" y="193265"/>
                  </a:lnTo>
                  <a:lnTo>
                    <a:pt x="238341" y="171963"/>
                  </a:lnTo>
                  <a:lnTo>
                    <a:pt x="270804" y="139500"/>
                  </a:lnTo>
                  <a:lnTo>
                    <a:pt x="292107" y="98363"/>
                  </a:lnTo>
                  <a:lnTo>
                    <a:pt x="299760" y="51039"/>
                  </a:lnTo>
                  <a:lnTo>
                    <a:pt x="299568" y="43431"/>
                  </a:lnTo>
                  <a:lnTo>
                    <a:pt x="285213" y="3900"/>
                  </a:lnTo>
                  <a:lnTo>
                    <a:pt x="275748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431" name="Google Shape;431;p2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312777" y="4307190"/>
              <a:ext cx="203491" cy="203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p2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387817" y="3956046"/>
              <a:ext cx="138362" cy="138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3" name="Google Shape;433;p2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518115" y="4899183"/>
              <a:ext cx="185083" cy="18510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4" name="Google Shape;434;p28"/>
          <p:cNvGrpSpPr/>
          <p:nvPr/>
        </p:nvGrpSpPr>
        <p:grpSpPr>
          <a:xfrm>
            <a:off x="1719539" y="1690003"/>
            <a:ext cx="448051" cy="799380"/>
            <a:chOff x="3780869" y="3715925"/>
            <a:chExt cx="985160" cy="1757652"/>
          </a:xfrm>
        </p:grpSpPr>
        <p:sp>
          <p:nvSpPr>
            <p:cNvPr id="435" name="Google Shape;435;p28"/>
            <p:cNvSpPr/>
            <p:nvPr/>
          </p:nvSpPr>
          <p:spPr>
            <a:xfrm>
              <a:off x="3898607" y="3715925"/>
              <a:ext cx="603885" cy="410845"/>
            </a:xfrm>
            <a:custGeom>
              <a:rect b="b" l="l" r="r" t="t"/>
              <a:pathLst>
                <a:path extrusionOk="0" h="410845" w="603885">
                  <a:moveTo>
                    <a:pt x="489807" y="0"/>
                  </a:moveTo>
                  <a:lnTo>
                    <a:pt x="23402" y="0"/>
                  </a:lnTo>
                  <a:lnTo>
                    <a:pt x="14290" y="1839"/>
                  </a:lnTo>
                  <a:lnTo>
                    <a:pt x="6851" y="6855"/>
                  </a:lnTo>
                  <a:lnTo>
                    <a:pt x="1838" y="14294"/>
                  </a:lnTo>
                  <a:lnTo>
                    <a:pt x="0" y="23402"/>
                  </a:lnTo>
                  <a:lnTo>
                    <a:pt x="0" y="193481"/>
                  </a:lnTo>
                  <a:lnTo>
                    <a:pt x="1759" y="198559"/>
                  </a:lnTo>
                  <a:lnTo>
                    <a:pt x="56521" y="268274"/>
                  </a:lnTo>
                  <a:lnTo>
                    <a:pt x="63306" y="271583"/>
                  </a:lnTo>
                  <a:lnTo>
                    <a:pt x="203208" y="271583"/>
                  </a:lnTo>
                  <a:lnTo>
                    <a:pt x="225278" y="279555"/>
                  </a:lnTo>
                  <a:lnTo>
                    <a:pt x="243747" y="299276"/>
                  </a:lnTo>
                  <a:lnTo>
                    <a:pt x="256430" y="324450"/>
                  </a:lnTo>
                  <a:lnTo>
                    <a:pt x="261143" y="348785"/>
                  </a:lnTo>
                  <a:lnTo>
                    <a:pt x="261158" y="387307"/>
                  </a:lnTo>
                  <a:lnTo>
                    <a:pt x="262983" y="396359"/>
                  </a:lnTo>
                  <a:lnTo>
                    <a:pt x="267999" y="403826"/>
                  </a:lnTo>
                  <a:lnTo>
                    <a:pt x="275438" y="408869"/>
                  </a:lnTo>
                  <a:lnTo>
                    <a:pt x="284546" y="410720"/>
                  </a:lnTo>
                  <a:lnTo>
                    <a:pt x="579950" y="410720"/>
                  </a:lnTo>
                  <a:lnTo>
                    <a:pt x="589080" y="408869"/>
                  </a:lnTo>
                  <a:lnTo>
                    <a:pt x="596501" y="403863"/>
                  </a:lnTo>
                  <a:lnTo>
                    <a:pt x="601515" y="396421"/>
                  </a:lnTo>
                  <a:lnTo>
                    <a:pt x="603353" y="387307"/>
                  </a:lnTo>
                  <a:lnTo>
                    <a:pt x="603353" y="363905"/>
                  </a:lnTo>
                  <a:lnTo>
                    <a:pt x="307959" y="363905"/>
                  </a:lnTo>
                  <a:lnTo>
                    <a:pt x="307959" y="348785"/>
                  </a:lnTo>
                  <a:lnTo>
                    <a:pt x="300447" y="308579"/>
                  </a:lnTo>
                  <a:lnTo>
                    <a:pt x="279198" y="268262"/>
                  </a:lnTo>
                  <a:lnTo>
                    <a:pt x="246142" y="237203"/>
                  </a:lnTo>
                  <a:lnTo>
                    <a:pt x="203208" y="224768"/>
                  </a:lnTo>
                  <a:lnTo>
                    <a:pt x="81871" y="224768"/>
                  </a:lnTo>
                  <a:lnTo>
                    <a:pt x="46815" y="180130"/>
                  </a:lnTo>
                  <a:lnTo>
                    <a:pt x="46815" y="46815"/>
                  </a:lnTo>
                  <a:lnTo>
                    <a:pt x="522202" y="46815"/>
                  </a:lnTo>
                  <a:lnTo>
                    <a:pt x="497524" y="4429"/>
                  </a:lnTo>
                  <a:lnTo>
                    <a:pt x="489807" y="0"/>
                  </a:lnTo>
                  <a:close/>
                </a:path>
                <a:path extrusionOk="0" h="410845" w="603885">
                  <a:moveTo>
                    <a:pt x="522202" y="46815"/>
                  </a:moveTo>
                  <a:lnTo>
                    <a:pt x="468027" y="46815"/>
                  </a:lnTo>
                  <a:lnTo>
                    <a:pt x="556548" y="198831"/>
                  </a:lnTo>
                  <a:lnTo>
                    <a:pt x="556548" y="363905"/>
                  </a:lnTo>
                  <a:lnTo>
                    <a:pt x="603353" y="363905"/>
                  </a:lnTo>
                  <a:lnTo>
                    <a:pt x="603353" y="188371"/>
                  </a:lnTo>
                  <a:lnTo>
                    <a:pt x="602253" y="184308"/>
                  </a:lnTo>
                  <a:lnTo>
                    <a:pt x="522202" y="46815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436" name="Google Shape;436;p2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247504" y="4079833"/>
              <a:ext cx="170979" cy="151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7" name="Google Shape;437;p28"/>
            <p:cNvSpPr/>
            <p:nvPr/>
          </p:nvSpPr>
          <p:spPr>
            <a:xfrm>
              <a:off x="3798925" y="3940688"/>
              <a:ext cx="967104" cy="1532889"/>
            </a:xfrm>
            <a:custGeom>
              <a:rect b="b" l="l" r="r" t="t"/>
              <a:pathLst>
                <a:path extrusionOk="0" h="1532889" w="967104">
                  <a:moveTo>
                    <a:pt x="371348" y="40259"/>
                  </a:moveTo>
                  <a:lnTo>
                    <a:pt x="368198" y="31851"/>
                  </a:lnTo>
                  <a:lnTo>
                    <a:pt x="361848" y="25082"/>
                  </a:lnTo>
                  <a:lnTo>
                    <a:pt x="353377" y="21285"/>
                  </a:lnTo>
                  <a:lnTo>
                    <a:pt x="344398" y="21043"/>
                  </a:lnTo>
                  <a:lnTo>
                    <a:pt x="335991" y="24193"/>
                  </a:lnTo>
                  <a:lnTo>
                    <a:pt x="329196" y="30556"/>
                  </a:lnTo>
                  <a:lnTo>
                    <a:pt x="70345" y="393877"/>
                  </a:lnTo>
                  <a:lnTo>
                    <a:pt x="59423" y="393877"/>
                  </a:lnTo>
                  <a:lnTo>
                    <a:pt x="206832" y="32245"/>
                  </a:lnTo>
                  <a:lnTo>
                    <a:pt x="208559" y="23126"/>
                  </a:lnTo>
                  <a:lnTo>
                    <a:pt x="206730" y="14338"/>
                  </a:lnTo>
                  <a:lnTo>
                    <a:pt x="201726" y="6883"/>
                  </a:lnTo>
                  <a:lnTo>
                    <a:pt x="193979" y="1739"/>
                  </a:lnTo>
                  <a:lnTo>
                    <a:pt x="184861" y="0"/>
                  </a:lnTo>
                  <a:lnTo>
                    <a:pt x="176072" y="1841"/>
                  </a:lnTo>
                  <a:lnTo>
                    <a:pt x="168617" y="6845"/>
                  </a:lnTo>
                  <a:lnTo>
                    <a:pt x="163461" y="14579"/>
                  </a:lnTo>
                  <a:lnTo>
                    <a:pt x="0" y="415645"/>
                  </a:lnTo>
                  <a:lnTo>
                    <a:pt x="838" y="423875"/>
                  </a:lnTo>
                  <a:lnTo>
                    <a:pt x="9537" y="436816"/>
                  </a:lnTo>
                  <a:lnTo>
                    <a:pt x="16814" y="440677"/>
                  </a:lnTo>
                  <a:lnTo>
                    <a:pt x="82397" y="440677"/>
                  </a:lnTo>
                  <a:lnTo>
                    <a:pt x="89966" y="440677"/>
                  </a:lnTo>
                  <a:lnTo>
                    <a:pt x="97066" y="437019"/>
                  </a:lnTo>
                  <a:lnTo>
                    <a:pt x="367334" y="57708"/>
                  </a:lnTo>
                  <a:lnTo>
                    <a:pt x="371132" y="49225"/>
                  </a:lnTo>
                  <a:lnTo>
                    <a:pt x="371348" y="40259"/>
                  </a:lnTo>
                  <a:close/>
                </a:path>
                <a:path extrusionOk="0" h="1532889" w="967104">
                  <a:moveTo>
                    <a:pt x="966762" y="1315796"/>
                  </a:moveTo>
                  <a:lnTo>
                    <a:pt x="963866" y="1265389"/>
                  </a:lnTo>
                  <a:lnTo>
                    <a:pt x="952944" y="1213624"/>
                  </a:lnTo>
                  <a:lnTo>
                    <a:pt x="943610" y="1173772"/>
                  </a:lnTo>
                  <a:lnTo>
                    <a:pt x="932116" y="1126172"/>
                  </a:lnTo>
                  <a:lnTo>
                    <a:pt x="918794" y="1072007"/>
                  </a:lnTo>
                  <a:lnTo>
                    <a:pt x="918705" y="1071651"/>
                  </a:lnTo>
                  <a:lnTo>
                    <a:pt x="918705" y="1328280"/>
                  </a:lnTo>
                  <a:lnTo>
                    <a:pt x="905344" y="1380197"/>
                  </a:lnTo>
                  <a:lnTo>
                    <a:pt x="880910" y="1425778"/>
                  </a:lnTo>
                  <a:lnTo>
                    <a:pt x="848702" y="1461935"/>
                  </a:lnTo>
                  <a:lnTo>
                    <a:pt x="812012" y="1485569"/>
                  </a:lnTo>
                  <a:lnTo>
                    <a:pt x="256438" y="1485569"/>
                  </a:lnTo>
                  <a:lnTo>
                    <a:pt x="219748" y="1461935"/>
                  </a:lnTo>
                  <a:lnTo>
                    <a:pt x="187540" y="1425778"/>
                  </a:lnTo>
                  <a:lnTo>
                    <a:pt x="163118" y="1380197"/>
                  </a:lnTo>
                  <a:lnTo>
                    <a:pt x="149758" y="1328280"/>
                  </a:lnTo>
                  <a:lnTo>
                    <a:pt x="150761" y="1273086"/>
                  </a:lnTo>
                  <a:lnTo>
                    <a:pt x="174167" y="1192174"/>
                  </a:lnTo>
                  <a:lnTo>
                    <a:pt x="194348" y="1136332"/>
                  </a:lnTo>
                  <a:lnTo>
                    <a:pt x="218084" y="1074610"/>
                  </a:lnTo>
                  <a:lnTo>
                    <a:pt x="243801" y="1010310"/>
                  </a:lnTo>
                  <a:lnTo>
                    <a:pt x="269951" y="946708"/>
                  </a:lnTo>
                  <a:lnTo>
                    <a:pt x="294957" y="887095"/>
                  </a:lnTo>
                  <a:lnTo>
                    <a:pt x="317233" y="834758"/>
                  </a:lnTo>
                  <a:lnTo>
                    <a:pt x="335241" y="792975"/>
                  </a:lnTo>
                  <a:lnTo>
                    <a:pt x="353047" y="752170"/>
                  </a:lnTo>
                  <a:lnTo>
                    <a:pt x="353644" y="749998"/>
                  </a:lnTo>
                  <a:lnTo>
                    <a:pt x="411238" y="301536"/>
                  </a:lnTo>
                  <a:lnTo>
                    <a:pt x="672274" y="301536"/>
                  </a:lnTo>
                  <a:lnTo>
                    <a:pt x="696950" y="395884"/>
                  </a:lnTo>
                  <a:lnTo>
                    <a:pt x="722274" y="493052"/>
                  </a:lnTo>
                  <a:lnTo>
                    <a:pt x="736815" y="549008"/>
                  </a:lnTo>
                  <a:lnTo>
                    <a:pt x="768362" y="670839"/>
                  </a:lnTo>
                  <a:lnTo>
                    <a:pt x="784860" y="734783"/>
                  </a:lnTo>
                  <a:lnTo>
                    <a:pt x="801484" y="799452"/>
                  </a:lnTo>
                  <a:lnTo>
                    <a:pt x="817968" y="863866"/>
                  </a:lnTo>
                  <a:lnTo>
                    <a:pt x="834072" y="927087"/>
                  </a:lnTo>
                  <a:lnTo>
                    <a:pt x="849515" y="988110"/>
                  </a:lnTo>
                  <a:lnTo>
                    <a:pt x="864057" y="1046010"/>
                  </a:lnTo>
                  <a:lnTo>
                    <a:pt x="877443" y="1099781"/>
                  </a:lnTo>
                  <a:lnTo>
                    <a:pt x="889381" y="1148473"/>
                  </a:lnTo>
                  <a:lnTo>
                    <a:pt x="899642" y="1191120"/>
                  </a:lnTo>
                  <a:lnTo>
                    <a:pt x="914057" y="1254391"/>
                  </a:lnTo>
                  <a:lnTo>
                    <a:pt x="918705" y="1328280"/>
                  </a:lnTo>
                  <a:lnTo>
                    <a:pt x="918705" y="1071651"/>
                  </a:lnTo>
                  <a:lnTo>
                    <a:pt x="903935" y="1012456"/>
                  </a:lnTo>
                  <a:lnTo>
                    <a:pt x="887869" y="948702"/>
                  </a:lnTo>
                  <a:lnTo>
                    <a:pt x="870915" y="881900"/>
                  </a:lnTo>
                  <a:lnTo>
                    <a:pt x="853376" y="813257"/>
                  </a:lnTo>
                  <a:lnTo>
                    <a:pt x="835583" y="743915"/>
                  </a:lnTo>
                  <a:lnTo>
                    <a:pt x="817841" y="675081"/>
                  </a:lnTo>
                  <a:lnTo>
                    <a:pt x="800481" y="607923"/>
                  </a:lnTo>
                  <a:lnTo>
                    <a:pt x="768134" y="483336"/>
                  </a:lnTo>
                  <a:lnTo>
                    <a:pt x="753795" y="428269"/>
                  </a:lnTo>
                  <a:lnTo>
                    <a:pt x="730326" y="338442"/>
                  </a:lnTo>
                  <a:lnTo>
                    <a:pt x="720661" y="301536"/>
                  </a:lnTo>
                  <a:lnTo>
                    <a:pt x="704621" y="259613"/>
                  </a:lnTo>
                  <a:lnTo>
                    <a:pt x="690333" y="254736"/>
                  </a:lnTo>
                  <a:lnTo>
                    <a:pt x="390639" y="254736"/>
                  </a:lnTo>
                  <a:lnTo>
                    <a:pt x="307924" y="738454"/>
                  </a:lnTo>
                  <a:lnTo>
                    <a:pt x="299440" y="757847"/>
                  </a:lnTo>
                  <a:lnTo>
                    <a:pt x="265607" y="836320"/>
                  </a:lnTo>
                  <a:lnTo>
                    <a:pt x="242963" y="889749"/>
                  </a:lnTo>
                  <a:lnTo>
                    <a:pt x="218338" y="948893"/>
                  </a:lnTo>
                  <a:lnTo>
                    <a:pt x="193065" y="1010907"/>
                  </a:lnTo>
                  <a:lnTo>
                    <a:pt x="168503" y="1072972"/>
                  </a:lnTo>
                  <a:lnTo>
                    <a:pt x="146011" y="1132281"/>
                  </a:lnTo>
                  <a:lnTo>
                    <a:pt x="126961" y="1186002"/>
                  </a:lnTo>
                  <a:lnTo>
                    <a:pt x="112699" y="1231315"/>
                  </a:lnTo>
                  <a:lnTo>
                    <a:pt x="101688" y="1315796"/>
                  </a:lnTo>
                  <a:lnTo>
                    <a:pt x="108927" y="1364310"/>
                  </a:lnTo>
                  <a:lnTo>
                    <a:pt x="124764" y="1409547"/>
                  </a:lnTo>
                  <a:lnTo>
                    <a:pt x="147662" y="1450187"/>
                  </a:lnTo>
                  <a:lnTo>
                    <a:pt x="176085" y="1484833"/>
                  </a:lnTo>
                  <a:lnTo>
                    <a:pt x="208495" y="1512163"/>
                  </a:lnTo>
                  <a:lnTo>
                    <a:pt x="243357" y="1530794"/>
                  </a:lnTo>
                  <a:lnTo>
                    <a:pt x="248932" y="1532382"/>
                  </a:lnTo>
                  <a:lnTo>
                    <a:pt x="819505" y="1532382"/>
                  </a:lnTo>
                  <a:lnTo>
                    <a:pt x="859955" y="1512163"/>
                  </a:lnTo>
                  <a:lnTo>
                    <a:pt x="891501" y="1485569"/>
                  </a:lnTo>
                  <a:lnTo>
                    <a:pt x="920788" y="1450174"/>
                  </a:lnTo>
                  <a:lnTo>
                    <a:pt x="943686" y="1409547"/>
                  </a:lnTo>
                  <a:lnTo>
                    <a:pt x="959523" y="1364297"/>
                  </a:lnTo>
                  <a:lnTo>
                    <a:pt x="966762" y="1315796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438" name="Google Shape;438;p28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780869" y="3743760"/>
              <a:ext cx="164549" cy="13885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9" name="Google Shape;439;p28"/>
          <p:cNvSpPr/>
          <p:nvPr/>
        </p:nvSpPr>
        <p:spPr>
          <a:xfrm>
            <a:off x="5579374" y="1693889"/>
            <a:ext cx="643725" cy="801477"/>
          </a:xfrm>
          <a:custGeom>
            <a:rect b="b" l="l" r="r" t="t"/>
            <a:pathLst>
              <a:path extrusionOk="0" h="1761489" w="1414780">
                <a:moveTo>
                  <a:pt x="936479" y="0"/>
                </a:moveTo>
                <a:lnTo>
                  <a:pt x="923694" y="2376"/>
                </a:lnTo>
                <a:lnTo>
                  <a:pt x="917914" y="6114"/>
                </a:lnTo>
                <a:lnTo>
                  <a:pt x="655346" y="387768"/>
                </a:lnTo>
                <a:lnTo>
                  <a:pt x="653912" y="394501"/>
                </a:lnTo>
                <a:lnTo>
                  <a:pt x="656278" y="407296"/>
                </a:lnTo>
                <a:lnTo>
                  <a:pt x="660016" y="413065"/>
                </a:lnTo>
                <a:lnTo>
                  <a:pt x="692015" y="435086"/>
                </a:lnTo>
                <a:lnTo>
                  <a:pt x="43019" y="1378408"/>
                </a:lnTo>
                <a:lnTo>
                  <a:pt x="19225" y="1421742"/>
                </a:lnTo>
                <a:lnTo>
                  <a:pt x="4965" y="1467594"/>
                </a:lnTo>
                <a:lnTo>
                  <a:pt x="0" y="1514552"/>
                </a:lnTo>
                <a:lnTo>
                  <a:pt x="4088" y="1561209"/>
                </a:lnTo>
                <a:lnTo>
                  <a:pt x="16952" y="1606236"/>
                </a:lnTo>
                <a:lnTo>
                  <a:pt x="38378" y="1648313"/>
                </a:lnTo>
                <a:lnTo>
                  <a:pt x="68085" y="1686036"/>
                </a:lnTo>
                <a:lnTo>
                  <a:pt x="105792" y="1718000"/>
                </a:lnTo>
                <a:lnTo>
                  <a:pt x="149131" y="1741798"/>
                </a:lnTo>
                <a:lnTo>
                  <a:pt x="194980" y="1756057"/>
                </a:lnTo>
                <a:lnTo>
                  <a:pt x="241934" y="1761021"/>
                </a:lnTo>
                <a:lnTo>
                  <a:pt x="288582" y="1756930"/>
                </a:lnTo>
                <a:lnTo>
                  <a:pt x="333604" y="1744065"/>
                </a:lnTo>
                <a:lnTo>
                  <a:pt x="375678" y="1722634"/>
                </a:lnTo>
                <a:lnTo>
                  <a:pt x="389644" y="1711633"/>
                </a:lnTo>
                <a:lnTo>
                  <a:pt x="242339" y="1711633"/>
                </a:lnTo>
                <a:lnTo>
                  <a:pt x="204920" y="1707690"/>
                </a:lnTo>
                <a:lnTo>
                  <a:pt x="168389" y="1696323"/>
                </a:lnTo>
                <a:lnTo>
                  <a:pt x="133791" y="1677320"/>
                </a:lnTo>
                <a:lnTo>
                  <a:pt x="103676" y="1651794"/>
                </a:lnTo>
                <a:lnTo>
                  <a:pt x="79996" y="1621734"/>
                </a:lnTo>
                <a:lnTo>
                  <a:pt x="52642" y="1552224"/>
                </a:lnTo>
                <a:lnTo>
                  <a:pt x="49387" y="1514959"/>
                </a:lnTo>
                <a:lnTo>
                  <a:pt x="53337" y="1477536"/>
                </a:lnTo>
                <a:lnTo>
                  <a:pt x="64706" y="1441000"/>
                </a:lnTo>
                <a:lnTo>
                  <a:pt x="83709" y="1406396"/>
                </a:lnTo>
                <a:lnTo>
                  <a:pt x="732694" y="463085"/>
                </a:lnTo>
                <a:lnTo>
                  <a:pt x="820824" y="463085"/>
                </a:lnTo>
                <a:lnTo>
                  <a:pt x="839769" y="435546"/>
                </a:lnTo>
                <a:lnTo>
                  <a:pt x="779813" y="435546"/>
                </a:lnTo>
                <a:lnTo>
                  <a:pt x="713711" y="390061"/>
                </a:lnTo>
                <a:lnTo>
                  <a:pt x="940918" y="59809"/>
                </a:lnTo>
                <a:lnTo>
                  <a:pt x="1028051" y="59809"/>
                </a:lnTo>
                <a:lnTo>
                  <a:pt x="943222" y="1444"/>
                </a:lnTo>
                <a:lnTo>
                  <a:pt x="936479" y="0"/>
                </a:lnTo>
                <a:close/>
              </a:path>
              <a:path extrusionOk="0" h="1761489" w="1414780">
                <a:moveTo>
                  <a:pt x="1091459" y="619331"/>
                </a:moveTo>
                <a:lnTo>
                  <a:pt x="959798" y="619331"/>
                </a:lnTo>
                <a:lnTo>
                  <a:pt x="1053669" y="683905"/>
                </a:lnTo>
                <a:lnTo>
                  <a:pt x="404673" y="1627206"/>
                </a:lnTo>
                <a:lnTo>
                  <a:pt x="379143" y="1657332"/>
                </a:lnTo>
                <a:lnTo>
                  <a:pt x="349086" y="1681015"/>
                </a:lnTo>
                <a:lnTo>
                  <a:pt x="279598" y="1708366"/>
                </a:lnTo>
                <a:lnTo>
                  <a:pt x="242339" y="1711633"/>
                </a:lnTo>
                <a:lnTo>
                  <a:pt x="389644" y="1711633"/>
                </a:lnTo>
                <a:lnTo>
                  <a:pt x="413399" y="1692921"/>
                </a:lnTo>
                <a:lnTo>
                  <a:pt x="445363" y="1655206"/>
                </a:lnTo>
                <a:lnTo>
                  <a:pt x="1094369" y="711873"/>
                </a:lnTo>
                <a:lnTo>
                  <a:pt x="1163638" y="711873"/>
                </a:lnTo>
                <a:lnTo>
                  <a:pt x="1188628" y="675550"/>
                </a:lnTo>
                <a:lnTo>
                  <a:pt x="1128682" y="675550"/>
                </a:lnTo>
                <a:lnTo>
                  <a:pt x="1077166" y="640106"/>
                </a:lnTo>
                <a:lnTo>
                  <a:pt x="1091459" y="619331"/>
                </a:lnTo>
                <a:close/>
              </a:path>
              <a:path extrusionOk="0" h="1761489" w="1414780">
                <a:moveTo>
                  <a:pt x="820824" y="463085"/>
                </a:moveTo>
                <a:lnTo>
                  <a:pt x="732694" y="463085"/>
                </a:lnTo>
                <a:lnTo>
                  <a:pt x="829927" y="529973"/>
                </a:lnTo>
                <a:lnTo>
                  <a:pt x="436850" y="1099369"/>
                </a:lnTo>
                <a:lnTo>
                  <a:pt x="396246" y="1111056"/>
                </a:lnTo>
                <a:lnTo>
                  <a:pt x="348435" y="1134562"/>
                </a:lnTo>
                <a:lnTo>
                  <a:pt x="315385" y="1156746"/>
                </a:lnTo>
                <a:lnTo>
                  <a:pt x="286185" y="1181377"/>
                </a:lnTo>
                <a:lnTo>
                  <a:pt x="255641" y="1216298"/>
                </a:lnTo>
                <a:lnTo>
                  <a:pt x="230295" y="1275365"/>
                </a:lnTo>
                <a:lnTo>
                  <a:pt x="226992" y="1306240"/>
                </a:lnTo>
                <a:lnTo>
                  <a:pt x="229631" y="1336912"/>
                </a:lnTo>
                <a:lnTo>
                  <a:pt x="252057" y="1394236"/>
                </a:lnTo>
                <a:lnTo>
                  <a:pt x="296268" y="1440196"/>
                </a:lnTo>
                <a:lnTo>
                  <a:pt x="355428" y="1465545"/>
                </a:lnTo>
                <a:lnTo>
                  <a:pt x="386250" y="1468834"/>
                </a:lnTo>
                <a:lnTo>
                  <a:pt x="416861" y="1466196"/>
                </a:lnTo>
                <a:lnTo>
                  <a:pt x="446483" y="1457801"/>
                </a:lnTo>
                <a:lnTo>
                  <a:pt x="474196" y="1443770"/>
                </a:lnTo>
                <a:lnTo>
                  <a:pt x="499068" y="1424292"/>
                </a:lnTo>
                <a:lnTo>
                  <a:pt x="503195" y="1419454"/>
                </a:lnTo>
                <a:lnTo>
                  <a:pt x="386680" y="1419454"/>
                </a:lnTo>
                <a:lnTo>
                  <a:pt x="365314" y="1417174"/>
                </a:lnTo>
                <a:lnTo>
                  <a:pt x="324696" y="1399800"/>
                </a:lnTo>
                <a:lnTo>
                  <a:pt x="293727" y="1367737"/>
                </a:lnTo>
                <a:lnTo>
                  <a:pt x="278206" y="1328022"/>
                </a:lnTo>
                <a:lnTo>
                  <a:pt x="276377" y="1306720"/>
                </a:lnTo>
                <a:lnTo>
                  <a:pt x="278653" y="1285356"/>
                </a:lnTo>
                <a:lnTo>
                  <a:pt x="296090" y="1244632"/>
                </a:lnTo>
                <a:lnTo>
                  <a:pt x="324561" y="1213138"/>
                </a:lnTo>
                <a:lnTo>
                  <a:pt x="357919" y="1187025"/>
                </a:lnTo>
                <a:lnTo>
                  <a:pt x="403488" y="1161505"/>
                </a:lnTo>
                <a:lnTo>
                  <a:pt x="447879" y="1147563"/>
                </a:lnTo>
                <a:lnTo>
                  <a:pt x="466933" y="1146143"/>
                </a:lnTo>
                <a:lnTo>
                  <a:pt x="596106" y="1146143"/>
                </a:lnTo>
                <a:lnTo>
                  <a:pt x="604101" y="1134562"/>
                </a:lnTo>
                <a:lnTo>
                  <a:pt x="544087" y="1134553"/>
                </a:lnTo>
                <a:lnTo>
                  <a:pt x="543831" y="1134216"/>
                </a:lnTo>
                <a:lnTo>
                  <a:pt x="543611" y="1133850"/>
                </a:lnTo>
                <a:lnTo>
                  <a:pt x="543349" y="1133504"/>
                </a:lnTo>
                <a:lnTo>
                  <a:pt x="538945" y="1128083"/>
                </a:lnTo>
                <a:lnTo>
                  <a:pt x="534106" y="1122972"/>
                </a:lnTo>
                <a:lnTo>
                  <a:pt x="528840" y="1118216"/>
                </a:lnTo>
                <a:lnTo>
                  <a:pt x="523151" y="1113861"/>
                </a:lnTo>
                <a:lnTo>
                  <a:pt x="495791" y="1100898"/>
                </a:lnTo>
                <a:lnTo>
                  <a:pt x="860418" y="572736"/>
                </a:lnTo>
                <a:lnTo>
                  <a:pt x="979236" y="572736"/>
                </a:lnTo>
                <a:lnTo>
                  <a:pt x="820514" y="463535"/>
                </a:lnTo>
                <a:lnTo>
                  <a:pt x="820824" y="463085"/>
                </a:lnTo>
                <a:close/>
              </a:path>
              <a:path extrusionOk="0" h="1761489" w="1414780">
                <a:moveTo>
                  <a:pt x="596106" y="1146143"/>
                </a:moveTo>
                <a:lnTo>
                  <a:pt x="466933" y="1146143"/>
                </a:lnTo>
                <a:lnTo>
                  <a:pt x="472734" y="1146310"/>
                </a:lnTo>
                <a:lnTo>
                  <a:pt x="477927" y="1147106"/>
                </a:lnTo>
                <a:lnTo>
                  <a:pt x="510967" y="1175586"/>
                </a:lnTo>
                <a:lnTo>
                  <a:pt x="519914" y="1230081"/>
                </a:lnTo>
                <a:lnTo>
                  <a:pt x="518697" y="1252118"/>
                </a:lnTo>
                <a:lnTo>
                  <a:pt x="510680" y="1297311"/>
                </a:lnTo>
                <a:lnTo>
                  <a:pt x="496827" y="1338995"/>
                </a:lnTo>
                <a:lnTo>
                  <a:pt x="464918" y="1388615"/>
                </a:lnTo>
                <a:lnTo>
                  <a:pt x="428544" y="1411793"/>
                </a:lnTo>
                <a:lnTo>
                  <a:pt x="386680" y="1419454"/>
                </a:lnTo>
                <a:lnTo>
                  <a:pt x="503195" y="1419454"/>
                </a:lnTo>
                <a:lnTo>
                  <a:pt x="529440" y="1384662"/>
                </a:lnTo>
                <a:lnTo>
                  <a:pt x="551590" y="1333404"/>
                </a:lnTo>
                <a:lnTo>
                  <a:pt x="565639" y="1274639"/>
                </a:lnTo>
                <a:lnTo>
                  <a:pt x="568860" y="1213138"/>
                </a:lnTo>
                <a:lnTo>
                  <a:pt x="568448" y="1205963"/>
                </a:lnTo>
                <a:lnTo>
                  <a:pt x="567516" y="1197712"/>
                </a:lnTo>
                <a:lnTo>
                  <a:pt x="566092" y="1189618"/>
                </a:lnTo>
                <a:lnTo>
                  <a:pt x="596106" y="1146143"/>
                </a:lnTo>
                <a:close/>
              </a:path>
              <a:path extrusionOk="0" h="1761489" w="1414780">
                <a:moveTo>
                  <a:pt x="979236" y="572736"/>
                </a:moveTo>
                <a:lnTo>
                  <a:pt x="860418" y="572736"/>
                </a:lnTo>
                <a:lnTo>
                  <a:pt x="908919" y="606107"/>
                </a:lnTo>
                <a:lnTo>
                  <a:pt x="544093" y="1134562"/>
                </a:lnTo>
                <a:lnTo>
                  <a:pt x="604107" y="1134553"/>
                </a:lnTo>
                <a:lnTo>
                  <a:pt x="959798" y="619331"/>
                </a:lnTo>
                <a:lnTo>
                  <a:pt x="1091459" y="619331"/>
                </a:lnTo>
                <a:lnTo>
                  <a:pt x="1096423" y="612117"/>
                </a:lnTo>
                <a:lnTo>
                  <a:pt x="1036476" y="612117"/>
                </a:lnTo>
                <a:lnTo>
                  <a:pt x="979236" y="572736"/>
                </a:lnTo>
                <a:close/>
              </a:path>
              <a:path extrusionOk="0" h="1761489" w="1414780">
                <a:moveTo>
                  <a:pt x="1163638" y="711873"/>
                </a:moveTo>
                <a:lnTo>
                  <a:pt x="1094369" y="711873"/>
                </a:lnTo>
                <a:lnTo>
                  <a:pt x="1126389" y="733914"/>
                </a:lnTo>
                <a:lnTo>
                  <a:pt x="1133133" y="735359"/>
                </a:lnTo>
                <a:lnTo>
                  <a:pt x="1145917" y="732982"/>
                </a:lnTo>
                <a:lnTo>
                  <a:pt x="1151687" y="729244"/>
                </a:lnTo>
                <a:lnTo>
                  <a:pt x="1163638" y="711873"/>
                </a:lnTo>
                <a:close/>
              </a:path>
              <a:path extrusionOk="0" h="1761489" w="1414780">
                <a:moveTo>
                  <a:pt x="1028051" y="59809"/>
                </a:moveTo>
                <a:lnTo>
                  <a:pt x="940918" y="59809"/>
                </a:lnTo>
                <a:lnTo>
                  <a:pt x="1355880" y="345308"/>
                </a:lnTo>
                <a:lnTo>
                  <a:pt x="1128682" y="675550"/>
                </a:lnTo>
                <a:lnTo>
                  <a:pt x="1188628" y="675550"/>
                </a:lnTo>
                <a:lnTo>
                  <a:pt x="1410569" y="352952"/>
                </a:lnTo>
                <a:lnTo>
                  <a:pt x="1414417" y="343934"/>
                </a:lnTo>
                <a:lnTo>
                  <a:pt x="1414506" y="334470"/>
                </a:lnTo>
                <a:lnTo>
                  <a:pt x="1411037" y="325663"/>
                </a:lnTo>
                <a:lnTo>
                  <a:pt x="1404213" y="318618"/>
                </a:lnTo>
                <a:lnTo>
                  <a:pt x="1028051" y="59809"/>
                </a:lnTo>
                <a:close/>
              </a:path>
              <a:path extrusionOk="0" h="1761489" w="1414780">
                <a:moveTo>
                  <a:pt x="1151377" y="457866"/>
                </a:moveTo>
                <a:lnTo>
                  <a:pt x="1142566" y="461333"/>
                </a:lnTo>
                <a:lnTo>
                  <a:pt x="1135520" y="468153"/>
                </a:lnTo>
                <a:lnTo>
                  <a:pt x="1036476" y="612117"/>
                </a:lnTo>
                <a:lnTo>
                  <a:pt x="1096423" y="612117"/>
                </a:lnTo>
                <a:lnTo>
                  <a:pt x="1176210" y="496152"/>
                </a:lnTo>
                <a:lnTo>
                  <a:pt x="1180058" y="487133"/>
                </a:lnTo>
                <a:lnTo>
                  <a:pt x="1180148" y="477666"/>
                </a:lnTo>
                <a:lnTo>
                  <a:pt x="1176682" y="468858"/>
                </a:lnTo>
                <a:lnTo>
                  <a:pt x="1169864" y="461818"/>
                </a:lnTo>
                <a:lnTo>
                  <a:pt x="1160845" y="457959"/>
                </a:lnTo>
                <a:lnTo>
                  <a:pt x="1151377" y="457866"/>
                </a:lnTo>
                <a:close/>
              </a:path>
              <a:path extrusionOk="0" h="1761489" w="1414780">
                <a:moveTo>
                  <a:pt x="894725" y="281289"/>
                </a:moveTo>
                <a:lnTo>
                  <a:pt x="885917" y="284758"/>
                </a:lnTo>
                <a:lnTo>
                  <a:pt x="878868" y="291582"/>
                </a:lnTo>
                <a:lnTo>
                  <a:pt x="779813" y="435546"/>
                </a:lnTo>
                <a:lnTo>
                  <a:pt x="839769" y="435546"/>
                </a:lnTo>
                <a:lnTo>
                  <a:pt x="919558" y="319571"/>
                </a:lnTo>
                <a:lnTo>
                  <a:pt x="923406" y="310553"/>
                </a:lnTo>
                <a:lnTo>
                  <a:pt x="923496" y="301087"/>
                </a:lnTo>
                <a:lnTo>
                  <a:pt x="920031" y="292277"/>
                </a:lnTo>
                <a:lnTo>
                  <a:pt x="913213" y="285226"/>
                </a:lnTo>
                <a:lnTo>
                  <a:pt x="904190" y="281378"/>
                </a:lnTo>
                <a:lnTo>
                  <a:pt x="894725" y="281289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440" name="Google Shape;440;p28"/>
          <p:cNvGrpSpPr/>
          <p:nvPr/>
        </p:nvGrpSpPr>
        <p:grpSpPr>
          <a:xfrm>
            <a:off x="6648153" y="1540464"/>
            <a:ext cx="1103497" cy="1103497"/>
            <a:chOff x="14617750" y="3387125"/>
            <a:chExt cx="2426334" cy="2426335"/>
          </a:xfrm>
        </p:grpSpPr>
        <p:sp>
          <p:nvSpPr>
            <p:cNvPr id="441" name="Google Shape;441;p28"/>
            <p:cNvSpPr/>
            <p:nvPr/>
          </p:nvSpPr>
          <p:spPr>
            <a:xfrm>
              <a:off x="14617750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10" y="0"/>
                  </a:moveTo>
                  <a:lnTo>
                    <a:pt x="120341" y="0"/>
                  </a:lnTo>
                  <a:lnTo>
                    <a:pt x="73496" y="9457"/>
                  </a:lnTo>
                  <a:lnTo>
                    <a:pt x="35245" y="35248"/>
                  </a:lnTo>
                  <a:lnTo>
                    <a:pt x="9456" y="73501"/>
                  </a:lnTo>
                  <a:lnTo>
                    <a:pt x="0" y="120341"/>
                  </a:lnTo>
                  <a:lnTo>
                    <a:pt x="0" y="2305521"/>
                  </a:lnTo>
                  <a:lnTo>
                    <a:pt x="9456" y="2352356"/>
                  </a:lnTo>
                  <a:lnTo>
                    <a:pt x="35245" y="2390605"/>
                  </a:lnTo>
                  <a:lnTo>
                    <a:pt x="73496" y="2416395"/>
                  </a:lnTo>
                  <a:lnTo>
                    <a:pt x="120341" y="2425852"/>
                  </a:lnTo>
                  <a:lnTo>
                    <a:pt x="2305510" y="2425852"/>
                  </a:lnTo>
                  <a:lnTo>
                    <a:pt x="2352354" y="2416395"/>
                  </a:lnTo>
                  <a:lnTo>
                    <a:pt x="2390602" y="2390605"/>
                  </a:lnTo>
                  <a:lnTo>
                    <a:pt x="2416387" y="2352356"/>
                  </a:lnTo>
                  <a:lnTo>
                    <a:pt x="2425842" y="2305521"/>
                  </a:lnTo>
                  <a:lnTo>
                    <a:pt x="2425842" y="120341"/>
                  </a:lnTo>
                  <a:lnTo>
                    <a:pt x="2416387" y="73501"/>
                  </a:lnTo>
                  <a:lnTo>
                    <a:pt x="2390602" y="35248"/>
                  </a:lnTo>
                  <a:lnTo>
                    <a:pt x="2352354" y="9457"/>
                  </a:lnTo>
                  <a:lnTo>
                    <a:pt x="2305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14617750" y="3387125"/>
              <a:ext cx="2426334" cy="2426335"/>
            </a:xfrm>
            <a:custGeom>
              <a:rect b="b" l="l" r="r" t="t"/>
              <a:pathLst>
                <a:path extrusionOk="0" h="2426335" w="2426334">
                  <a:moveTo>
                    <a:pt x="2305510" y="2425852"/>
                  </a:moveTo>
                  <a:lnTo>
                    <a:pt x="120341" y="2425852"/>
                  </a:lnTo>
                  <a:lnTo>
                    <a:pt x="73496" y="2416395"/>
                  </a:lnTo>
                  <a:lnTo>
                    <a:pt x="35245" y="2390605"/>
                  </a:lnTo>
                  <a:lnTo>
                    <a:pt x="9456" y="2352356"/>
                  </a:lnTo>
                  <a:lnTo>
                    <a:pt x="0" y="2305521"/>
                  </a:lnTo>
                  <a:lnTo>
                    <a:pt x="0" y="120341"/>
                  </a:lnTo>
                  <a:lnTo>
                    <a:pt x="9456" y="73501"/>
                  </a:lnTo>
                  <a:lnTo>
                    <a:pt x="35245" y="35248"/>
                  </a:lnTo>
                  <a:lnTo>
                    <a:pt x="73496" y="9457"/>
                  </a:lnTo>
                  <a:lnTo>
                    <a:pt x="120341" y="0"/>
                  </a:lnTo>
                  <a:lnTo>
                    <a:pt x="2305510" y="0"/>
                  </a:lnTo>
                  <a:lnTo>
                    <a:pt x="2352354" y="9457"/>
                  </a:lnTo>
                  <a:lnTo>
                    <a:pt x="2390602" y="35248"/>
                  </a:lnTo>
                  <a:lnTo>
                    <a:pt x="2416387" y="73501"/>
                  </a:lnTo>
                  <a:lnTo>
                    <a:pt x="2425842" y="120341"/>
                  </a:lnTo>
                  <a:lnTo>
                    <a:pt x="2425842" y="2305521"/>
                  </a:lnTo>
                  <a:lnTo>
                    <a:pt x="2416387" y="2352356"/>
                  </a:lnTo>
                  <a:lnTo>
                    <a:pt x="2390602" y="2390605"/>
                  </a:lnTo>
                  <a:lnTo>
                    <a:pt x="2352354" y="2416395"/>
                  </a:lnTo>
                  <a:lnTo>
                    <a:pt x="2305510" y="2425852"/>
                  </a:lnTo>
                  <a:close/>
                </a:path>
              </a:pathLst>
            </a:custGeom>
            <a:noFill/>
            <a:ln cap="flat" cmpd="sng" w="52350">
              <a:solidFill>
                <a:srgbClr val="81D2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sp>
        <p:nvSpPr>
          <p:cNvPr id="443" name="Google Shape;443;p28"/>
          <p:cNvSpPr txBox="1"/>
          <p:nvPr/>
        </p:nvSpPr>
        <p:spPr>
          <a:xfrm>
            <a:off x="7093150" y="2668050"/>
            <a:ext cx="4104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Fill</a:t>
            </a:r>
            <a:endParaRPr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44" name="Google Shape;444;p28"/>
          <p:cNvSpPr/>
          <p:nvPr/>
        </p:nvSpPr>
        <p:spPr>
          <a:xfrm>
            <a:off x="6921904" y="1699001"/>
            <a:ext cx="557336" cy="791655"/>
          </a:xfrm>
          <a:custGeom>
            <a:rect b="b" l="l" r="r" t="t"/>
            <a:pathLst>
              <a:path extrusionOk="0" h="1739900" w="1224915">
                <a:moveTo>
                  <a:pt x="187147" y="673100"/>
                </a:moveTo>
                <a:lnTo>
                  <a:pt x="132259" y="673100"/>
                </a:lnTo>
                <a:lnTo>
                  <a:pt x="137128" y="749300"/>
                </a:lnTo>
                <a:lnTo>
                  <a:pt x="97009" y="774700"/>
                </a:lnTo>
                <a:lnTo>
                  <a:pt x="60956" y="800100"/>
                </a:lnTo>
                <a:lnTo>
                  <a:pt x="31250" y="838200"/>
                </a:lnTo>
                <a:lnTo>
                  <a:pt x="10171" y="876300"/>
                </a:lnTo>
                <a:lnTo>
                  <a:pt x="0" y="914400"/>
                </a:lnTo>
                <a:lnTo>
                  <a:pt x="3017" y="952500"/>
                </a:lnTo>
                <a:lnTo>
                  <a:pt x="16928" y="990600"/>
                </a:lnTo>
                <a:lnTo>
                  <a:pt x="45223" y="1016000"/>
                </a:lnTo>
                <a:lnTo>
                  <a:pt x="91917" y="1054100"/>
                </a:lnTo>
                <a:lnTo>
                  <a:pt x="161022" y="1066800"/>
                </a:lnTo>
                <a:lnTo>
                  <a:pt x="210466" y="1739900"/>
                </a:lnTo>
                <a:lnTo>
                  <a:pt x="1117307" y="1739900"/>
                </a:lnTo>
                <a:lnTo>
                  <a:pt x="1121030" y="1689100"/>
                </a:lnTo>
                <a:lnTo>
                  <a:pt x="261312" y="1689100"/>
                </a:lnTo>
                <a:lnTo>
                  <a:pt x="257302" y="1638300"/>
                </a:lnTo>
                <a:lnTo>
                  <a:pt x="1124752" y="1638300"/>
                </a:lnTo>
                <a:lnTo>
                  <a:pt x="1128475" y="1587500"/>
                </a:lnTo>
                <a:lnTo>
                  <a:pt x="253281" y="1587500"/>
                </a:lnTo>
                <a:lnTo>
                  <a:pt x="216623" y="1079500"/>
                </a:lnTo>
                <a:lnTo>
                  <a:pt x="482660" y="1079500"/>
                </a:lnTo>
                <a:lnTo>
                  <a:pt x="542967" y="1054100"/>
                </a:lnTo>
                <a:lnTo>
                  <a:pt x="599025" y="1041400"/>
                </a:lnTo>
                <a:lnTo>
                  <a:pt x="624937" y="1028700"/>
                </a:lnTo>
                <a:lnTo>
                  <a:pt x="212560" y="1028700"/>
                </a:lnTo>
                <a:lnTo>
                  <a:pt x="211646" y="1016000"/>
                </a:lnTo>
                <a:lnTo>
                  <a:pt x="156844" y="1016000"/>
                </a:lnTo>
                <a:lnTo>
                  <a:pt x="109207" y="1003300"/>
                </a:lnTo>
                <a:lnTo>
                  <a:pt x="79228" y="977900"/>
                </a:lnTo>
                <a:lnTo>
                  <a:pt x="62855" y="965200"/>
                </a:lnTo>
                <a:lnTo>
                  <a:pt x="56041" y="939800"/>
                </a:lnTo>
                <a:lnTo>
                  <a:pt x="56730" y="914400"/>
                </a:lnTo>
                <a:lnTo>
                  <a:pt x="72590" y="876300"/>
                </a:lnTo>
                <a:lnTo>
                  <a:pt x="101582" y="838200"/>
                </a:lnTo>
                <a:lnTo>
                  <a:pt x="141662" y="812800"/>
                </a:lnTo>
                <a:lnTo>
                  <a:pt x="197020" y="812800"/>
                </a:lnTo>
                <a:lnTo>
                  <a:pt x="194278" y="774700"/>
                </a:lnTo>
                <a:lnTo>
                  <a:pt x="187147" y="673100"/>
                </a:lnTo>
                <a:close/>
              </a:path>
              <a:path extrusionOk="0" h="1739900" w="1224915">
                <a:moveTo>
                  <a:pt x="1124752" y="1638300"/>
                </a:moveTo>
                <a:lnTo>
                  <a:pt x="1070460" y="1638300"/>
                </a:lnTo>
                <a:lnTo>
                  <a:pt x="1066450" y="1689100"/>
                </a:lnTo>
                <a:lnTo>
                  <a:pt x="1121030" y="1689100"/>
                </a:lnTo>
                <a:lnTo>
                  <a:pt x="1124752" y="1638300"/>
                </a:lnTo>
                <a:close/>
              </a:path>
              <a:path extrusionOk="0" h="1739900" w="1224915">
                <a:moveTo>
                  <a:pt x="1195483" y="673100"/>
                </a:moveTo>
                <a:lnTo>
                  <a:pt x="1140615" y="673100"/>
                </a:lnTo>
                <a:lnTo>
                  <a:pt x="1074471" y="1587500"/>
                </a:lnTo>
                <a:lnTo>
                  <a:pt x="1128475" y="1587500"/>
                </a:lnTo>
                <a:lnTo>
                  <a:pt x="1195483" y="673100"/>
                </a:lnTo>
                <a:close/>
              </a:path>
              <a:path extrusionOk="0" h="1739900" w="1224915">
                <a:moveTo>
                  <a:pt x="482660" y="1079500"/>
                </a:moveTo>
                <a:lnTo>
                  <a:pt x="246009" y="1079500"/>
                </a:lnTo>
                <a:lnTo>
                  <a:pt x="277829" y="1092200"/>
                </a:lnTo>
                <a:lnTo>
                  <a:pt x="418088" y="1092200"/>
                </a:lnTo>
                <a:lnTo>
                  <a:pt x="482660" y="1079500"/>
                </a:lnTo>
                <a:close/>
              </a:path>
              <a:path extrusionOk="0" h="1739900" w="1224915">
                <a:moveTo>
                  <a:pt x="939595" y="736600"/>
                </a:moveTo>
                <a:lnTo>
                  <a:pt x="874110" y="736600"/>
                </a:lnTo>
                <a:lnTo>
                  <a:pt x="857699" y="762000"/>
                </a:lnTo>
                <a:lnTo>
                  <a:pt x="837257" y="787400"/>
                </a:lnTo>
                <a:lnTo>
                  <a:pt x="812793" y="812800"/>
                </a:lnTo>
                <a:lnTo>
                  <a:pt x="784319" y="838200"/>
                </a:lnTo>
                <a:lnTo>
                  <a:pt x="751843" y="876300"/>
                </a:lnTo>
                <a:lnTo>
                  <a:pt x="715377" y="901700"/>
                </a:lnTo>
                <a:lnTo>
                  <a:pt x="674931" y="927100"/>
                </a:lnTo>
                <a:lnTo>
                  <a:pt x="630515" y="965200"/>
                </a:lnTo>
                <a:lnTo>
                  <a:pt x="582138" y="990600"/>
                </a:lnTo>
                <a:lnTo>
                  <a:pt x="529812" y="1003300"/>
                </a:lnTo>
                <a:lnTo>
                  <a:pt x="473546" y="1016000"/>
                </a:lnTo>
                <a:lnTo>
                  <a:pt x="413351" y="1028700"/>
                </a:lnTo>
                <a:lnTo>
                  <a:pt x="624937" y="1028700"/>
                </a:lnTo>
                <a:lnTo>
                  <a:pt x="650849" y="1016000"/>
                </a:lnTo>
                <a:lnTo>
                  <a:pt x="698454" y="977900"/>
                </a:lnTo>
                <a:lnTo>
                  <a:pt x="741856" y="952500"/>
                </a:lnTo>
                <a:lnTo>
                  <a:pt x="781070" y="927100"/>
                </a:lnTo>
                <a:lnTo>
                  <a:pt x="816112" y="889000"/>
                </a:lnTo>
                <a:lnTo>
                  <a:pt x="846996" y="850900"/>
                </a:lnTo>
                <a:lnTo>
                  <a:pt x="873738" y="825500"/>
                </a:lnTo>
                <a:lnTo>
                  <a:pt x="896354" y="800100"/>
                </a:lnTo>
                <a:lnTo>
                  <a:pt x="914859" y="774700"/>
                </a:lnTo>
                <a:lnTo>
                  <a:pt x="929267" y="749300"/>
                </a:lnTo>
                <a:lnTo>
                  <a:pt x="939595" y="736600"/>
                </a:lnTo>
                <a:close/>
              </a:path>
              <a:path extrusionOk="0" h="1739900" w="1224915">
                <a:moveTo>
                  <a:pt x="197020" y="812800"/>
                </a:moveTo>
                <a:lnTo>
                  <a:pt x="141662" y="812800"/>
                </a:lnTo>
                <a:lnTo>
                  <a:pt x="156844" y="1016000"/>
                </a:lnTo>
                <a:lnTo>
                  <a:pt x="211646" y="1016000"/>
                </a:lnTo>
                <a:lnTo>
                  <a:pt x="197020" y="812800"/>
                </a:lnTo>
                <a:close/>
              </a:path>
              <a:path extrusionOk="0" h="1739900" w="1224915">
                <a:moveTo>
                  <a:pt x="1047215" y="673100"/>
                </a:moveTo>
                <a:lnTo>
                  <a:pt x="794500" y="673100"/>
                </a:lnTo>
                <a:lnTo>
                  <a:pt x="821861" y="736600"/>
                </a:lnTo>
                <a:lnTo>
                  <a:pt x="1019865" y="736600"/>
                </a:lnTo>
                <a:lnTo>
                  <a:pt x="1047215" y="673100"/>
                </a:lnTo>
                <a:close/>
              </a:path>
              <a:path extrusionOk="0" h="1739900" w="1224915">
                <a:moveTo>
                  <a:pt x="1170060" y="482600"/>
                </a:moveTo>
                <a:lnTo>
                  <a:pt x="157703" y="482600"/>
                </a:lnTo>
                <a:lnTo>
                  <a:pt x="136417" y="495300"/>
                </a:lnTo>
                <a:lnTo>
                  <a:pt x="119022" y="508000"/>
                </a:lnTo>
                <a:lnTo>
                  <a:pt x="107287" y="520700"/>
                </a:lnTo>
                <a:lnTo>
                  <a:pt x="102982" y="546100"/>
                </a:lnTo>
                <a:lnTo>
                  <a:pt x="102982" y="673100"/>
                </a:lnTo>
                <a:lnTo>
                  <a:pt x="855682" y="673100"/>
                </a:lnTo>
                <a:lnTo>
                  <a:pt x="828332" y="622300"/>
                </a:lnTo>
                <a:lnTo>
                  <a:pt x="157703" y="622300"/>
                </a:lnTo>
                <a:lnTo>
                  <a:pt x="157703" y="546100"/>
                </a:lnTo>
                <a:lnTo>
                  <a:pt x="1224780" y="546100"/>
                </a:lnTo>
                <a:lnTo>
                  <a:pt x="1220474" y="520700"/>
                </a:lnTo>
                <a:lnTo>
                  <a:pt x="1208736" y="508000"/>
                </a:lnTo>
                <a:lnTo>
                  <a:pt x="1191341" y="495300"/>
                </a:lnTo>
                <a:lnTo>
                  <a:pt x="1170060" y="482600"/>
                </a:lnTo>
                <a:close/>
              </a:path>
              <a:path extrusionOk="0" h="1739900" w="1224915">
                <a:moveTo>
                  <a:pt x="951176" y="596900"/>
                </a:moveTo>
                <a:lnTo>
                  <a:pt x="896455" y="596900"/>
                </a:lnTo>
                <a:lnTo>
                  <a:pt x="896455" y="673100"/>
                </a:lnTo>
                <a:lnTo>
                  <a:pt x="951176" y="673100"/>
                </a:lnTo>
                <a:lnTo>
                  <a:pt x="951176" y="596900"/>
                </a:lnTo>
                <a:close/>
              </a:path>
              <a:path extrusionOk="0" h="1739900" w="1224915">
                <a:moveTo>
                  <a:pt x="1224780" y="546100"/>
                </a:moveTo>
                <a:lnTo>
                  <a:pt x="1170060" y="546100"/>
                </a:lnTo>
                <a:lnTo>
                  <a:pt x="1170060" y="622300"/>
                </a:lnTo>
                <a:lnTo>
                  <a:pt x="1013394" y="622300"/>
                </a:lnTo>
                <a:lnTo>
                  <a:pt x="986023" y="673100"/>
                </a:lnTo>
                <a:lnTo>
                  <a:pt x="1224780" y="673100"/>
                </a:lnTo>
                <a:lnTo>
                  <a:pt x="1224780" y="546100"/>
                </a:lnTo>
                <a:close/>
              </a:path>
              <a:path extrusionOk="0" h="1739900" w="1224915">
                <a:moveTo>
                  <a:pt x="388272" y="431800"/>
                </a:moveTo>
                <a:lnTo>
                  <a:pt x="333247" y="431800"/>
                </a:lnTo>
                <a:lnTo>
                  <a:pt x="321592" y="444500"/>
                </a:lnTo>
                <a:lnTo>
                  <a:pt x="311676" y="457200"/>
                </a:lnTo>
                <a:lnTo>
                  <a:pt x="303611" y="469900"/>
                </a:lnTo>
                <a:lnTo>
                  <a:pt x="297510" y="482600"/>
                </a:lnTo>
                <a:lnTo>
                  <a:pt x="369518" y="482600"/>
                </a:lnTo>
                <a:lnTo>
                  <a:pt x="376314" y="469900"/>
                </a:lnTo>
                <a:lnTo>
                  <a:pt x="395005" y="457200"/>
                </a:lnTo>
                <a:lnTo>
                  <a:pt x="388272" y="431800"/>
                </a:lnTo>
                <a:close/>
              </a:path>
              <a:path extrusionOk="0" h="1739900" w="1224915">
                <a:moveTo>
                  <a:pt x="624443" y="381000"/>
                </a:moveTo>
                <a:lnTo>
                  <a:pt x="560604" y="381000"/>
                </a:lnTo>
                <a:lnTo>
                  <a:pt x="534507" y="406400"/>
                </a:lnTo>
                <a:lnTo>
                  <a:pt x="516897" y="431800"/>
                </a:lnTo>
                <a:lnTo>
                  <a:pt x="510436" y="457200"/>
                </a:lnTo>
                <a:lnTo>
                  <a:pt x="510756" y="469900"/>
                </a:lnTo>
                <a:lnTo>
                  <a:pt x="511691" y="469900"/>
                </a:lnTo>
                <a:lnTo>
                  <a:pt x="513197" y="482600"/>
                </a:lnTo>
                <a:lnTo>
                  <a:pt x="573184" y="482600"/>
                </a:lnTo>
                <a:lnTo>
                  <a:pt x="567311" y="469900"/>
                </a:lnTo>
                <a:lnTo>
                  <a:pt x="565156" y="457200"/>
                </a:lnTo>
                <a:lnTo>
                  <a:pt x="567311" y="444500"/>
                </a:lnTo>
                <a:lnTo>
                  <a:pt x="573184" y="444500"/>
                </a:lnTo>
                <a:lnTo>
                  <a:pt x="581885" y="431800"/>
                </a:lnTo>
                <a:lnTo>
                  <a:pt x="668139" y="431800"/>
                </a:lnTo>
                <a:lnTo>
                  <a:pt x="650533" y="406400"/>
                </a:lnTo>
                <a:lnTo>
                  <a:pt x="624443" y="381000"/>
                </a:lnTo>
                <a:close/>
              </a:path>
              <a:path extrusionOk="0" h="1739900" w="1224915">
                <a:moveTo>
                  <a:pt x="668139" y="431800"/>
                </a:moveTo>
                <a:lnTo>
                  <a:pt x="603163" y="431800"/>
                </a:lnTo>
                <a:lnTo>
                  <a:pt x="611862" y="444500"/>
                </a:lnTo>
                <a:lnTo>
                  <a:pt x="617733" y="444500"/>
                </a:lnTo>
                <a:lnTo>
                  <a:pt x="619888" y="457200"/>
                </a:lnTo>
                <a:lnTo>
                  <a:pt x="617733" y="469900"/>
                </a:lnTo>
                <a:lnTo>
                  <a:pt x="611862" y="482600"/>
                </a:lnTo>
                <a:lnTo>
                  <a:pt x="671846" y="482600"/>
                </a:lnTo>
                <a:lnTo>
                  <a:pt x="673348" y="469900"/>
                </a:lnTo>
                <a:lnTo>
                  <a:pt x="674279" y="469900"/>
                </a:lnTo>
                <a:lnTo>
                  <a:pt x="674598" y="457200"/>
                </a:lnTo>
                <a:lnTo>
                  <a:pt x="668139" y="431800"/>
                </a:lnTo>
                <a:close/>
              </a:path>
              <a:path extrusionOk="0" h="1739900" w="1224915">
                <a:moveTo>
                  <a:pt x="1123107" y="444500"/>
                </a:moveTo>
                <a:lnTo>
                  <a:pt x="1067677" y="444500"/>
                </a:lnTo>
                <a:lnTo>
                  <a:pt x="1066115" y="457200"/>
                </a:lnTo>
                <a:lnTo>
                  <a:pt x="1062272" y="469900"/>
                </a:lnTo>
                <a:lnTo>
                  <a:pt x="1073434" y="482600"/>
                </a:lnTo>
                <a:lnTo>
                  <a:pt x="1135796" y="482600"/>
                </a:lnTo>
                <a:lnTo>
                  <a:pt x="1131634" y="469900"/>
                </a:lnTo>
                <a:lnTo>
                  <a:pt x="1127067" y="469900"/>
                </a:lnTo>
                <a:lnTo>
                  <a:pt x="1122082" y="457200"/>
                </a:lnTo>
                <a:lnTo>
                  <a:pt x="1123107" y="444500"/>
                </a:lnTo>
                <a:close/>
              </a:path>
              <a:path extrusionOk="0" h="1739900" w="1224915">
                <a:moveTo>
                  <a:pt x="1124280" y="431800"/>
                </a:moveTo>
                <a:lnTo>
                  <a:pt x="1069471" y="431800"/>
                </a:lnTo>
                <a:lnTo>
                  <a:pt x="1068797" y="444500"/>
                </a:lnTo>
                <a:lnTo>
                  <a:pt x="1123840" y="444500"/>
                </a:lnTo>
                <a:lnTo>
                  <a:pt x="1124280" y="431800"/>
                </a:lnTo>
                <a:close/>
              </a:path>
              <a:path extrusionOk="0" h="1739900" w="1224915">
                <a:moveTo>
                  <a:pt x="622118" y="190500"/>
                </a:moveTo>
                <a:lnTo>
                  <a:pt x="583156" y="190500"/>
                </a:lnTo>
                <a:lnTo>
                  <a:pt x="539001" y="203200"/>
                </a:lnTo>
                <a:lnTo>
                  <a:pt x="499432" y="215900"/>
                </a:lnTo>
                <a:lnTo>
                  <a:pt x="466225" y="241300"/>
                </a:lnTo>
                <a:lnTo>
                  <a:pt x="441159" y="279400"/>
                </a:lnTo>
                <a:lnTo>
                  <a:pt x="426009" y="317500"/>
                </a:lnTo>
                <a:lnTo>
                  <a:pt x="389310" y="330200"/>
                </a:lnTo>
                <a:lnTo>
                  <a:pt x="359762" y="355600"/>
                </a:lnTo>
                <a:lnTo>
                  <a:pt x="340058" y="393700"/>
                </a:lnTo>
                <a:lnTo>
                  <a:pt x="332891" y="431800"/>
                </a:lnTo>
                <a:lnTo>
                  <a:pt x="387633" y="431800"/>
                </a:lnTo>
                <a:lnTo>
                  <a:pt x="391796" y="406400"/>
                </a:lnTo>
                <a:lnTo>
                  <a:pt x="403138" y="393700"/>
                </a:lnTo>
                <a:lnTo>
                  <a:pt x="419942" y="381000"/>
                </a:lnTo>
                <a:lnTo>
                  <a:pt x="440490" y="368300"/>
                </a:lnTo>
                <a:lnTo>
                  <a:pt x="476025" y="368300"/>
                </a:lnTo>
                <a:lnTo>
                  <a:pt x="477149" y="342900"/>
                </a:lnTo>
                <a:lnTo>
                  <a:pt x="487225" y="304800"/>
                </a:lnTo>
                <a:lnTo>
                  <a:pt x="510354" y="279400"/>
                </a:lnTo>
                <a:lnTo>
                  <a:pt x="543383" y="254000"/>
                </a:lnTo>
                <a:lnTo>
                  <a:pt x="583156" y="241300"/>
                </a:lnTo>
                <a:lnTo>
                  <a:pt x="721942" y="241300"/>
                </a:lnTo>
                <a:lnTo>
                  <a:pt x="745951" y="228600"/>
                </a:lnTo>
                <a:lnTo>
                  <a:pt x="908313" y="228600"/>
                </a:lnTo>
                <a:lnTo>
                  <a:pt x="888534" y="215900"/>
                </a:lnTo>
                <a:lnTo>
                  <a:pt x="658567" y="215900"/>
                </a:lnTo>
                <a:lnTo>
                  <a:pt x="640735" y="203200"/>
                </a:lnTo>
                <a:lnTo>
                  <a:pt x="622118" y="190500"/>
                </a:lnTo>
                <a:close/>
              </a:path>
              <a:path extrusionOk="0" h="1739900" w="1224915">
                <a:moveTo>
                  <a:pt x="1082559" y="330200"/>
                </a:moveTo>
                <a:lnTo>
                  <a:pt x="1006739" y="330200"/>
                </a:lnTo>
                <a:lnTo>
                  <a:pt x="1039490" y="355600"/>
                </a:lnTo>
                <a:lnTo>
                  <a:pt x="1061588" y="393700"/>
                </a:lnTo>
                <a:lnTo>
                  <a:pt x="1069696" y="431800"/>
                </a:lnTo>
                <a:lnTo>
                  <a:pt x="1124427" y="431800"/>
                </a:lnTo>
                <a:lnTo>
                  <a:pt x="1116371" y="381000"/>
                </a:lnTo>
                <a:lnTo>
                  <a:pt x="1093949" y="342900"/>
                </a:lnTo>
                <a:lnTo>
                  <a:pt x="1082559" y="330200"/>
                </a:lnTo>
                <a:close/>
              </a:path>
              <a:path extrusionOk="0" h="1739900" w="1224915">
                <a:moveTo>
                  <a:pt x="784040" y="292100"/>
                </a:moveTo>
                <a:lnTo>
                  <a:pt x="752129" y="304800"/>
                </a:lnTo>
                <a:lnTo>
                  <a:pt x="726038" y="317500"/>
                </a:lnTo>
                <a:lnTo>
                  <a:pt x="708430" y="342900"/>
                </a:lnTo>
                <a:lnTo>
                  <a:pt x="701969" y="381000"/>
                </a:lnTo>
                <a:lnTo>
                  <a:pt x="701969" y="406400"/>
                </a:lnTo>
                <a:lnTo>
                  <a:pt x="756690" y="406400"/>
                </a:lnTo>
                <a:lnTo>
                  <a:pt x="756690" y="381000"/>
                </a:lnTo>
                <a:lnTo>
                  <a:pt x="758844" y="368300"/>
                </a:lnTo>
                <a:lnTo>
                  <a:pt x="764715" y="355600"/>
                </a:lnTo>
                <a:lnTo>
                  <a:pt x="861825" y="355600"/>
                </a:lnTo>
                <a:lnTo>
                  <a:pt x="859672" y="342900"/>
                </a:lnTo>
                <a:lnTo>
                  <a:pt x="842064" y="317500"/>
                </a:lnTo>
                <a:lnTo>
                  <a:pt x="815968" y="304800"/>
                </a:lnTo>
                <a:lnTo>
                  <a:pt x="784040" y="292100"/>
                </a:lnTo>
                <a:close/>
              </a:path>
              <a:path extrusionOk="0" h="1739900" w="1224915">
                <a:moveTo>
                  <a:pt x="861825" y="355600"/>
                </a:moveTo>
                <a:lnTo>
                  <a:pt x="803393" y="355600"/>
                </a:lnTo>
                <a:lnTo>
                  <a:pt x="809266" y="368300"/>
                </a:lnTo>
                <a:lnTo>
                  <a:pt x="811421" y="381000"/>
                </a:lnTo>
                <a:lnTo>
                  <a:pt x="811421" y="406400"/>
                </a:lnTo>
                <a:lnTo>
                  <a:pt x="866132" y="406400"/>
                </a:lnTo>
                <a:lnTo>
                  <a:pt x="866132" y="381000"/>
                </a:lnTo>
                <a:lnTo>
                  <a:pt x="861825" y="355600"/>
                </a:lnTo>
                <a:close/>
              </a:path>
              <a:path extrusionOk="0" h="1739900" w="1224915">
                <a:moveTo>
                  <a:pt x="476025" y="368300"/>
                </a:moveTo>
                <a:lnTo>
                  <a:pt x="442542" y="368300"/>
                </a:lnTo>
                <a:lnTo>
                  <a:pt x="475463" y="381000"/>
                </a:lnTo>
                <a:lnTo>
                  <a:pt x="476025" y="368300"/>
                </a:lnTo>
                <a:close/>
              </a:path>
              <a:path extrusionOk="0" h="1739900" w="1224915">
                <a:moveTo>
                  <a:pt x="908313" y="228600"/>
                </a:moveTo>
                <a:lnTo>
                  <a:pt x="811607" y="228600"/>
                </a:lnTo>
                <a:lnTo>
                  <a:pt x="847822" y="254000"/>
                </a:lnTo>
                <a:lnTo>
                  <a:pt x="877289" y="279400"/>
                </a:lnTo>
                <a:lnTo>
                  <a:pt x="897565" y="317500"/>
                </a:lnTo>
                <a:lnTo>
                  <a:pt x="907020" y="342900"/>
                </a:lnTo>
                <a:lnTo>
                  <a:pt x="932412" y="330200"/>
                </a:lnTo>
                <a:lnTo>
                  <a:pt x="1082559" y="330200"/>
                </a:lnTo>
                <a:lnTo>
                  <a:pt x="1059779" y="304800"/>
                </a:lnTo>
                <a:lnTo>
                  <a:pt x="1016480" y="279400"/>
                </a:lnTo>
                <a:lnTo>
                  <a:pt x="938433" y="279400"/>
                </a:lnTo>
                <a:lnTo>
                  <a:pt x="908313" y="228600"/>
                </a:lnTo>
                <a:close/>
              </a:path>
              <a:path extrusionOk="0" h="1739900" w="1224915">
                <a:moveTo>
                  <a:pt x="305238" y="101600"/>
                </a:moveTo>
                <a:lnTo>
                  <a:pt x="267997" y="114300"/>
                </a:lnTo>
                <a:lnTo>
                  <a:pt x="237553" y="127000"/>
                </a:lnTo>
                <a:lnTo>
                  <a:pt x="217009" y="165100"/>
                </a:lnTo>
                <a:lnTo>
                  <a:pt x="209471" y="203200"/>
                </a:lnTo>
                <a:lnTo>
                  <a:pt x="217009" y="241300"/>
                </a:lnTo>
                <a:lnTo>
                  <a:pt x="237553" y="266700"/>
                </a:lnTo>
                <a:lnTo>
                  <a:pt x="267997" y="292100"/>
                </a:lnTo>
                <a:lnTo>
                  <a:pt x="342472" y="292100"/>
                </a:lnTo>
                <a:lnTo>
                  <a:pt x="372914" y="266700"/>
                </a:lnTo>
                <a:lnTo>
                  <a:pt x="393456" y="241300"/>
                </a:lnTo>
                <a:lnTo>
                  <a:pt x="289274" y="241300"/>
                </a:lnTo>
                <a:lnTo>
                  <a:pt x="276225" y="228600"/>
                </a:lnTo>
                <a:lnTo>
                  <a:pt x="267422" y="215900"/>
                </a:lnTo>
                <a:lnTo>
                  <a:pt x="264192" y="203200"/>
                </a:lnTo>
                <a:lnTo>
                  <a:pt x="267422" y="190500"/>
                </a:lnTo>
                <a:lnTo>
                  <a:pt x="276225" y="165100"/>
                </a:lnTo>
                <a:lnTo>
                  <a:pt x="393456" y="165100"/>
                </a:lnTo>
                <a:lnTo>
                  <a:pt x="372914" y="127000"/>
                </a:lnTo>
                <a:lnTo>
                  <a:pt x="342472" y="114300"/>
                </a:lnTo>
                <a:lnTo>
                  <a:pt x="305238" y="101600"/>
                </a:lnTo>
                <a:close/>
              </a:path>
              <a:path extrusionOk="0" h="1739900" w="1224915">
                <a:moveTo>
                  <a:pt x="721942" y="241300"/>
                </a:moveTo>
                <a:lnTo>
                  <a:pt x="599538" y="241300"/>
                </a:lnTo>
                <a:lnTo>
                  <a:pt x="615400" y="254000"/>
                </a:lnTo>
                <a:lnTo>
                  <a:pt x="630521" y="254000"/>
                </a:lnTo>
                <a:lnTo>
                  <a:pt x="644683" y="266700"/>
                </a:lnTo>
                <a:lnTo>
                  <a:pt x="662986" y="279400"/>
                </a:lnTo>
                <a:lnTo>
                  <a:pt x="679519" y="266700"/>
                </a:lnTo>
                <a:lnTo>
                  <a:pt x="699614" y="254000"/>
                </a:lnTo>
                <a:lnTo>
                  <a:pt x="721942" y="241300"/>
                </a:lnTo>
                <a:close/>
              </a:path>
              <a:path extrusionOk="0" h="1739900" w="1224915">
                <a:moveTo>
                  <a:pt x="966673" y="266700"/>
                </a:moveTo>
                <a:lnTo>
                  <a:pt x="952584" y="266700"/>
                </a:lnTo>
                <a:lnTo>
                  <a:pt x="945525" y="279400"/>
                </a:lnTo>
                <a:lnTo>
                  <a:pt x="1016480" y="279400"/>
                </a:lnTo>
                <a:lnTo>
                  <a:pt x="966673" y="266700"/>
                </a:lnTo>
                <a:close/>
              </a:path>
              <a:path extrusionOk="0" h="1739900" w="1224915">
                <a:moveTo>
                  <a:pt x="393456" y="165100"/>
                </a:moveTo>
                <a:lnTo>
                  <a:pt x="334246" y="165100"/>
                </a:lnTo>
                <a:lnTo>
                  <a:pt x="343052" y="190500"/>
                </a:lnTo>
                <a:lnTo>
                  <a:pt x="346284" y="203200"/>
                </a:lnTo>
                <a:lnTo>
                  <a:pt x="343052" y="215900"/>
                </a:lnTo>
                <a:lnTo>
                  <a:pt x="334246" y="228600"/>
                </a:lnTo>
                <a:lnTo>
                  <a:pt x="321197" y="241300"/>
                </a:lnTo>
                <a:lnTo>
                  <a:pt x="393456" y="241300"/>
                </a:lnTo>
                <a:lnTo>
                  <a:pt x="400994" y="203200"/>
                </a:lnTo>
                <a:lnTo>
                  <a:pt x="393456" y="165100"/>
                </a:lnTo>
                <a:close/>
              </a:path>
              <a:path extrusionOk="0" h="1739900" w="1224915">
                <a:moveTo>
                  <a:pt x="1085036" y="190500"/>
                </a:moveTo>
                <a:lnTo>
                  <a:pt x="1030294" y="190500"/>
                </a:lnTo>
                <a:lnTo>
                  <a:pt x="1030294" y="241300"/>
                </a:lnTo>
                <a:lnTo>
                  <a:pt x="1085036" y="241300"/>
                </a:lnTo>
                <a:lnTo>
                  <a:pt x="1085036" y="190500"/>
                </a:lnTo>
                <a:close/>
              </a:path>
              <a:path extrusionOk="0" h="1739900" w="1224915">
                <a:moveTo>
                  <a:pt x="822199" y="177800"/>
                </a:moveTo>
                <a:lnTo>
                  <a:pt x="711710" y="177800"/>
                </a:lnTo>
                <a:lnTo>
                  <a:pt x="684118" y="190500"/>
                </a:lnTo>
                <a:lnTo>
                  <a:pt x="658567" y="215900"/>
                </a:lnTo>
                <a:lnTo>
                  <a:pt x="888534" y="215900"/>
                </a:lnTo>
                <a:lnTo>
                  <a:pt x="868755" y="203200"/>
                </a:lnTo>
                <a:lnTo>
                  <a:pt x="822199" y="177800"/>
                </a:lnTo>
                <a:close/>
              </a:path>
              <a:path extrusionOk="0" h="1739900" w="1224915">
                <a:moveTo>
                  <a:pt x="975573" y="127000"/>
                </a:moveTo>
                <a:lnTo>
                  <a:pt x="920842" y="127000"/>
                </a:lnTo>
                <a:lnTo>
                  <a:pt x="920842" y="190500"/>
                </a:lnTo>
                <a:lnTo>
                  <a:pt x="975573" y="190500"/>
                </a:lnTo>
                <a:lnTo>
                  <a:pt x="975573" y="127000"/>
                </a:lnTo>
                <a:close/>
              </a:path>
              <a:path extrusionOk="0" h="1739900" w="1224915">
                <a:moveTo>
                  <a:pt x="706521" y="0"/>
                </a:moveTo>
                <a:lnTo>
                  <a:pt x="642687" y="0"/>
                </a:lnTo>
                <a:lnTo>
                  <a:pt x="616596" y="25400"/>
                </a:lnTo>
                <a:lnTo>
                  <a:pt x="598988" y="50800"/>
                </a:lnTo>
                <a:lnTo>
                  <a:pt x="592527" y="76200"/>
                </a:lnTo>
                <a:lnTo>
                  <a:pt x="598988" y="114300"/>
                </a:lnTo>
                <a:lnTo>
                  <a:pt x="616596" y="139700"/>
                </a:lnTo>
                <a:lnTo>
                  <a:pt x="642687" y="152400"/>
                </a:lnTo>
                <a:lnTo>
                  <a:pt x="674598" y="165100"/>
                </a:lnTo>
                <a:lnTo>
                  <a:pt x="706521" y="152400"/>
                </a:lnTo>
                <a:lnTo>
                  <a:pt x="732619" y="139700"/>
                </a:lnTo>
                <a:lnTo>
                  <a:pt x="750229" y="114300"/>
                </a:lnTo>
                <a:lnTo>
                  <a:pt x="752382" y="101600"/>
                </a:lnTo>
                <a:lnTo>
                  <a:pt x="655273" y="101600"/>
                </a:lnTo>
                <a:lnTo>
                  <a:pt x="649403" y="88900"/>
                </a:lnTo>
                <a:lnTo>
                  <a:pt x="647248" y="76200"/>
                </a:lnTo>
                <a:lnTo>
                  <a:pt x="649403" y="63500"/>
                </a:lnTo>
                <a:lnTo>
                  <a:pt x="655273" y="63500"/>
                </a:lnTo>
                <a:lnTo>
                  <a:pt x="663968" y="50800"/>
                </a:lnTo>
                <a:lnTo>
                  <a:pt x="750229" y="50800"/>
                </a:lnTo>
                <a:lnTo>
                  <a:pt x="732619" y="25400"/>
                </a:lnTo>
                <a:lnTo>
                  <a:pt x="706521" y="0"/>
                </a:lnTo>
                <a:close/>
              </a:path>
              <a:path extrusionOk="0" h="1739900" w="1224915">
                <a:moveTo>
                  <a:pt x="750229" y="50800"/>
                </a:moveTo>
                <a:lnTo>
                  <a:pt x="685245" y="50800"/>
                </a:lnTo>
                <a:lnTo>
                  <a:pt x="693946" y="63500"/>
                </a:lnTo>
                <a:lnTo>
                  <a:pt x="699816" y="63500"/>
                </a:lnTo>
                <a:lnTo>
                  <a:pt x="701969" y="76200"/>
                </a:lnTo>
                <a:lnTo>
                  <a:pt x="699816" y="88900"/>
                </a:lnTo>
                <a:lnTo>
                  <a:pt x="693946" y="101600"/>
                </a:lnTo>
                <a:lnTo>
                  <a:pt x="752382" y="101600"/>
                </a:lnTo>
                <a:lnTo>
                  <a:pt x="756690" y="76200"/>
                </a:lnTo>
                <a:lnTo>
                  <a:pt x="750229" y="50800"/>
                </a:lnTo>
                <a:close/>
              </a:path>
              <a:path extrusionOk="0" h="1739900" w="1224915">
                <a:moveTo>
                  <a:pt x="483075" y="25400"/>
                </a:moveTo>
                <a:lnTo>
                  <a:pt x="428344" y="25400"/>
                </a:lnTo>
                <a:lnTo>
                  <a:pt x="428344" y="76200"/>
                </a:lnTo>
                <a:lnTo>
                  <a:pt x="483075" y="76200"/>
                </a:lnTo>
                <a:lnTo>
                  <a:pt x="483075" y="25400"/>
                </a:lnTo>
                <a:close/>
              </a:path>
              <a:path extrusionOk="0" h="1739900" w="1224915">
                <a:moveTo>
                  <a:pt x="1030294" y="25400"/>
                </a:moveTo>
                <a:lnTo>
                  <a:pt x="975573" y="25400"/>
                </a:lnTo>
                <a:lnTo>
                  <a:pt x="975573" y="76200"/>
                </a:lnTo>
                <a:lnTo>
                  <a:pt x="1030294" y="76200"/>
                </a:lnTo>
                <a:lnTo>
                  <a:pt x="1030294" y="25400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445" name="Google Shape;445;p2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495125" y="351852"/>
            <a:ext cx="6153315" cy="814879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8"/>
          <p:cNvSpPr txBox="1"/>
          <p:nvPr>
            <p:ph type="title"/>
          </p:nvPr>
        </p:nvSpPr>
        <p:spPr>
          <a:xfrm>
            <a:off x="2703096" y="391007"/>
            <a:ext cx="3737700" cy="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 Of Use</a:t>
            </a:r>
            <a:endParaRPr/>
          </a:p>
        </p:txBody>
      </p:sp>
      <p:sp>
        <p:nvSpPr>
          <p:cNvPr id="447" name="Google Shape;447;p28"/>
          <p:cNvSpPr/>
          <p:nvPr/>
        </p:nvSpPr>
        <p:spPr>
          <a:xfrm>
            <a:off x="0" y="4499899"/>
            <a:ext cx="9147366" cy="643724"/>
          </a:xfrm>
          <a:custGeom>
            <a:rect b="b" l="l" r="r" t="t"/>
            <a:pathLst>
              <a:path extrusionOk="0" h="1414779" w="20104100">
                <a:moveTo>
                  <a:pt x="20104099" y="0"/>
                </a:moveTo>
                <a:lnTo>
                  <a:pt x="19920887" y="37564"/>
                </a:lnTo>
                <a:lnTo>
                  <a:pt x="19736092" y="74501"/>
                </a:lnTo>
                <a:lnTo>
                  <a:pt x="19549719" y="110786"/>
                </a:lnTo>
                <a:lnTo>
                  <a:pt x="19361775" y="146395"/>
                </a:lnTo>
                <a:lnTo>
                  <a:pt x="19172267" y="181303"/>
                </a:lnTo>
                <a:lnTo>
                  <a:pt x="18981202" y="215487"/>
                </a:lnTo>
                <a:lnTo>
                  <a:pt x="18788585" y="248922"/>
                </a:lnTo>
                <a:lnTo>
                  <a:pt x="18594423" y="281584"/>
                </a:lnTo>
                <a:lnTo>
                  <a:pt x="18398723" y="313449"/>
                </a:lnTo>
                <a:lnTo>
                  <a:pt x="18201491" y="344492"/>
                </a:lnTo>
                <a:lnTo>
                  <a:pt x="18002733" y="374689"/>
                </a:lnTo>
                <a:lnTo>
                  <a:pt x="17802457" y="404016"/>
                </a:lnTo>
                <a:lnTo>
                  <a:pt x="17600668" y="432449"/>
                </a:lnTo>
                <a:lnTo>
                  <a:pt x="17448338" y="453172"/>
                </a:lnTo>
                <a:lnTo>
                  <a:pt x="17295163" y="473369"/>
                </a:lnTo>
                <a:lnTo>
                  <a:pt x="17141147" y="493028"/>
                </a:lnTo>
                <a:lnTo>
                  <a:pt x="16986292" y="512139"/>
                </a:lnTo>
                <a:lnTo>
                  <a:pt x="16830600" y="530693"/>
                </a:lnTo>
                <a:lnTo>
                  <a:pt x="16674075" y="548680"/>
                </a:lnTo>
                <a:lnTo>
                  <a:pt x="16516720" y="566088"/>
                </a:lnTo>
                <a:lnTo>
                  <a:pt x="16358536" y="582908"/>
                </a:lnTo>
                <a:lnTo>
                  <a:pt x="16199528" y="599129"/>
                </a:lnTo>
                <a:lnTo>
                  <a:pt x="16039696" y="614742"/>
                </a:lnTo>
                <a:lnTo>
                  <a:pt x="15879045" y="629736"/>
                </a:lnTo>
                <a:lnTo>
                  <a:pt x="15717577" y="644100"/>
                </a:lnTo>
                <a:lnTo>
                  <a:pt x="15555295" y="657825"/>
                </a:lnTo>
                <a:lnTo>
                  <a:pt x="15392201" y="670901"/>
                </a:lnTo>
                <a:lnTo>
                  <a:pt x="15256202" y="681254"/>
                </a:lnTo>
                <a:lnTo>
                  <a:pt x="15120734" y="691076"/>
                </a:lnTo>
                <a:lnTo>
                  <a:pt x="14985815" y="700374"/>
                </a:lnTo>
                <a:lnTo>
                  <a:pt x="14851465" y="709158"/>
                </a:lnTo>
                <a:lnTo>
                  <a:pt x="14717704" y="717439"/>
                </a:lnTo>
                <a:lnTo>
                  <a:pt x="14584549" y="725225"/>
                </a:lnTo>
                <a:lnTo>
                  <a:pt x="14452021" y="732525"/>
                </a:lnTo>
                <a:lnTo>
                  <a:pt x="14320138" y="739350"/>
                </a:lnTo>
                <a:lnTo>
                  <a:pt x="14188921" y="745708"/>
                </a:lnTo>
                <a:lnTo>
                  <a:pt x="13993385" y="754392"/>
                </a:lnTo>
                <a:lnTo>
                  <a:pt x="13799453" y="762079"/>
                </a:lnTo>
                <a:lnTo>
                  <a:pt x="13607191" y="768802"/>
                </a:lnTo>
                <a:lnTo>
                  <a:pt x="13416664" y="774593"/>
                </a:lnTo>
                <a:lnTo>
                  <a:pt x="13227936" y="779483"/>
                </a:lnTo>
                <a:lnTo>
                  <a:pt x="13041074" y="783504"/>
                </a:lnTo>
                <a:lnTo>
                  <a:pt x="12856141" y="786688"/>
                </a:lnTo>
                <a:lnTo>
                  <a:pt x="12673203" y="789067"/>
                </a:lnTo>
                <a:lnTo>
                  <a:pt x="12492325" y="790673"/>
                </a:lnTo>
                <a:lnTo>
                  <a:pt x="12313572" y="791538"/>
                </a:lnTo>
                <a:lnTo>
                  <a:pt x="12137009" y="791694"/>
                </a:lnTo>
                <a:lnTo>
                  <a:pt x="11962701" y="791172"/>
                </a:lnTo>
                <a:lnTo>
                  <a:pt x="11790713" y="790004"/>
                </a:lnTo>
                <a:lnTo>
                  <a:pt x="11565116" y="787498"/>
                </a:lnTo>
                <a:lnTo>
                  <a:pt x="11343914" y="783976"/>
                </a:lnTo>
                <a:lnTo>
                  <a:pt x="11127259" y="779514"/>
                </a:lnTo>
                <a:lnTo>
                  <a:pt x="10915307" y="774188"/>
                </a:lnTo>
                <a:lnTo>
                  <a:pt x="10708212" y="768072"/>
                </a:lnTo>
                <a:lnTo>
                  <a:pt x="10456406" y="759434"/>
                </a:lnTo>
                <a:lnTo>
                  <a:pt x="10212730" y="749828"/>
                </a:lnTo>
                <a:lnTo>
                  <a:pt x="9977485" y="739403"/>
                </a:lnTo>
                <a:lnTo>
                  <a:pt x="9706744" y="726018"/>
                </a:lnTo>
                <a:lnTo>
                  <a:pt x="9449096" y="711921"/>
                </a:lnTo>
                <a:lnTo>
                  <a:pt x="9165750" y="694913"/>
                </a:lnTo>
                <a:lnTo>
                  <a:pt x="8830006" y="672782"/>
                </a:lnTo>
                <a:lnTo>
                  <a:pt x="8346303" y="637432"/>
                </a:lnTo>
                <a:lnTo>
                  <a:pt x="8041368" y="613516"/>
                </a:lnTo>
                <a:lnTo>
                  <a:pt x="7856420" y="598322"/>
                </a:lnTo>
                <a:lnTo>
                  <a:pt x="7619418" y="577877"/>
                </a:lnTo>
                <a:lnTo>
                  <a:pt x="7392533" y="557304"/>
                </a:lnTo>
                <a:lnTo>
                  <a:pt x="7121745" y="531551"/>
                </a:lnTo>
                <a:lnTo>
                  <a:pt x="6763328" y="495757"/>
                </a:lnTo>
                <a:lnTo>
                  <a:pt x="5875228" y="403865"/>
                </a:lnTo>
                <a:lnTo>
                  <a:pt x="5608938" y="377617"/>
                </a:lnTo>
                <a:lnTo>
                  <a:pt x="5432392" y="361140"/>
                </a:lnTo>
                <a:lnTo>
                  <a:pt x="5255550" y="345590"/>
                </a:lnTo>
                <a:lnTo>
                  <a:pt x="5122169" y="334592"/>
                </a:lnTo>
                <a:lnTo>
                  <a:pt x="4987710" y="324209"/>
                </a:lnTo>
                <a:lnTo>
                  <a:pt x="4851783" y="314478"/>
                </a:lnTo>
                <a:lnTo>
                  <a:pt x="4713998" y="305440"/>
                </a:lnTo>
                <a:lnTo>
                  <a:pt x="4573965" y="297135"/>
                </a:lnTo>
                <a:lnTo>
                  <a:pt x="4479167" y="292024"/>
                </a:lnTo>
                <a:lnTo>
                  <a:pt x="4383080" y="287268"/>
                </a:lnTo>
                <a:lnTo>
                  <a:pt x="4285589" y="282879"/>
                </a:lnTo>
                <a:lnTo>
                  <a:pt x="4186579" y="278868"/>
                </a:lnTo>
                <a:lnTo>
                  <a:pt x="4085932" y="275247"/>
                </a:lnTo>
                <a:lnTo>
                  <a:pt x="3983534" y="272028"/>
                </a:lnTo>
                <a:lnTo>
                  <a:pt x="3879269" y="269222"/>
                </a:lnTo>
                <a:lnTo>
                  <a:pt x="3773020" y="266841"/>
                </a:lnTo>
                <a:lnTo>
                  <a:pt x="3664674" y="264897"/>
                </a:lnTo>
                <a:lnTo>
                  <a:pt x="3554113" y="263401"/>
                </a:lnTo>
                <a:lnTo>
                  <a:pt x="3441222" y="262366"/>
                </a:lnTo>
                <a:lnTo>
                  <a:pt x="3325886" y="261802"/>
                </a:lnTo>
                <a:lnTo>
                  <a:pt x="3207988" y="261723"/>
                </a:lnTo>
                <a:lnTo>
                  <a:pt x="3087413" y="262139"/>
                </a:lnTo>
                <a:lnTo>
                  <a:pt x="2965425" y="263049"/>
                </a:lnTo>
                <a:lnTo>
                  <a:pt x="2845016" y="264418"/>
                </a:lnTo>
                <a:lnTo>
                  <a:pt x="2725841" y="266235"/>
                </a:lnTo>
                <a:lnTo>
                  <a:pt x="2607915" y="268482"/>
                </a:lnTo>
                <a:lnTo>
                  <a:pt x="2491257" y="271145"/>
                </a:lnTo>
                <a:lnTo>
                  <a:pt x="2375885" y="274210"/>
                </a:lnTo>
                <a:lnTo>
                  <a:pt x="2205277" y="279525"/>
                </a:lnTo>
                <a:lnTo>
                  <a:pt x="2037662" y="285657"/>
                </a:lnTo>
                <a:lnTo>
                  <a:pt x="1873100" y="292556"/>
                </a:lnTo>
                <a:lnTo>
                  <a:pt x="1711651" y="300170"/>
                </a:lnTo>
                <a:lnTo>
                  <a:pt x="1553375" y="308448"/>
                </a:lnTo>
                <a:lnTo>
                  <a:pt x="1398332" y="317338"/>
                </a:lnTo>
                <a:lnTo>
                  <a:pt x="1246582" y="326791"/>
                </a:lnTo>
                <a:lnTo>
                  <a:pt x="1098186" y="336755"/>
                </a:lnTo>
                <a:lnTo>
                  <a:pt x="953203" y="347179"/>
                </a:lnTo>
                <a:lnTo>
                  <a:pt x="811694" y="358012"/>
                </a:lnTo>
                <a:lnTo>
                  <a:pt x="628521" y="373004"/>
                </a:lnTo>
                <a:lnTo>
                  <a:pt x="451773" y="388510"/>
                </a:lnTo>
                <a:lnTo>
                  <a:pt x="281590" y="404412"/>
                </a:lnTo>
                <a:lnTo>
                  <a:pt x="118117" y="420586"/>
                </a:lnTo>
                <a:lnTo>
                  <a:pt x="0" y="432824"/>
                </a:lnTo>
                <a:lnTo>
                  <a:pt x="0" y="1414333"/>
                </a:lnTo>
                <a:lnTo>
                  <a:pt x="20104099" y="1414333"/>
                </a:lnTo>
                <a:lnTo>
                  <a:pt x="20104099" y="0"/>
                </a:lnTo>
                <a:close/>
              </a:path>
            </a:pathLst>
          </a:custGeom>
          <a:solidFill>
            <a:srgbClr val="81D26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29"/>
          <p:cNvGrpSpPr/>
          <p:nvPr/>
        </p:nvGrpSpPr>
        <p:grpSpPr>
          <a:xfrm>
            <a:off x="1041409" y="873614"/>
            <a:ext cx="7063118" cy="356356"/>
            <a:chOff x="2289817" y="1989467"/>
            <a:chExt cx="15530162" cy="783544"/>
          </a:xfrm>
        </p:grpSpPr>
        <p:sp>
          <p:nvSpPr>
            <p:cNvPr id="453" name="Google Shape;453;p29"/>
            <p:cNvSpPr/>
            <p:nvPr/>
          </p:nvSpPr>
          <p:spPr>
            <a:xfrm>
              <a:off x="2331694" y="2073242"/>
              <a:ext cx="15488285" cy="699769"/>
            </a:xfrm>
            <a:custGeom>
              <a:rect b="b" l="l" r="r" t="t"/>
              <a:pathLst>
                <a:path extrusionOk="0" h="699769" w="15488285">
                  <a:moveTo>
                    <a:pt x="15488019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0" y="699401"/>
                  </a:lnTo>
                  <a:lnTo>
                    <a:pt x="15488019" y="699401"/>
                  </a:lnTo>
                  <a:lnTo>
                    <a:pt x="15488019" y="615632"/>
                  </a:lnTo>
                  <a:lnTo>
                    <a:pt x="15488019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9"/>
            <p:cNvSpPr/>
            <p:nvPr/>
          </p:nvSpPr>
          <p:spPr>
            <a:xfrm>
              <a:off x="2289817" y="1989467"/>
              <a:ext cx="15488285" cy="699769"/>
            </a:xfrm>
            <a:custGeom>
              <a:rect b="b" l="l" r="r" t="t"/>
              <a:pathLst>
                <a:path extrusionOk="0" h="699769" w="15488285">
                  <a:moveTo>
                    <a:pt x="15483099" y="0"/>
                  </a:moveTo>
                  <a:lnTo>
                    <a:pt x="4921" y="0"/>
                  </a:lnTo>
                  <a:lnTo>
                    <a:pt x="0" y="4921"/>
                  </a:lnTo>
                  <a:lnTo>
                    <a:pt x="0" y="694481"/>
                  </a:lnTo>
                  <a:lnTo>
                    <a:pt x="4921" y="699402"/>
                  </a:lnTo>
                  <a:lnTo>
                    <a:pt x="15477026" y="699402"/>
                  </a:lnTo>
                  <a:lnTo>
                    <a:pt x="15483099" y="699402"/>
                  </a:lnTo>
                  <a:lnTo>
                    <a:pt x="15488020" y="694481"/>
                  </a:lnTo>
                  <a:lnTo>
                    <a:pt x="15488020" y="4921"/>
                  </a:lnTo>
                  <a:lnTo>
                    <a:pt x="15483099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5" name="Google Shape;455;p29"/>
          <p:cNvSpPr txBox="1"/>
          <p:nvPr/>
        </p:nvSpPr>
        <p:spPr>
          <a:xfrm>
            <a:off x="1154667" y="909520"/>
            <a:ext cx="6568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90500" marR="0" rtl="0" algn="ctr">
              <a:lnSpc>
                <a:spcPct val="1087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Get our bulk sanitizer for a fraction of the price of other brands</a:t>
            </a:r>
            <a:endParaRPr sz="16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56" name="Google Shape;456;p29"/>
          <p:cNvSpPr txBox="1"/>
          <p:nvPr>
            <p:ph type="title"/>
          </p:nvPr>
        </p:nvSpPr>
        <p:spPr>
          <a:xfrm>
            <a:off x="586413" y="231800"/>
            <a:ext cx="7973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Costs Only 10% Of What You’re Used To</a:t>
            </a:r>
            <a:endParaRPr sz="3700"/>
          </a:p>
        </p:txBody>
      </p:sp>
      <p:sp>
        <p:nvSpPr>
          <p:cNvPr id="457" name="Google Shape;457;p29"/>
          <p:cNvSpPr/>
          <p:nvPr/>
        </p:nvSpPr>
        <p:spPr>
          <a:xfrm>
            <a:off x="0" y="3576386"/>
            <a:ext cx="4287936" cy="595763"/>
          </a:xfrm>
          <a:custGeom>
            <a:rect b="b" l="l" r="r" t="t"/>
            <a:pathLst>
              <a:path extrusionOk="0" h="1309370" w="9424035">
                <a:moveTo>
                  <a:pt x="9298938" y="0"/>
                </a:moveTo>
                <a:lnTo>
                  <a:pt x="0" y="0"/>
                </a:lnTo>
                <a:lnTo>
                  <a:pt x="0" y="1308860"/>
                </a:lnTo>
                <a:lnTo>
                  <a:pt x="9298938" y="1308860"/>
                </a:lnTo>
                <a:lnTo>
                  <a:pt x="9347535" y="1299048"/>
                </a:lnTo>
                <a:lnTo>
                  <a:pt x="9387222" y="1272288"/>
                </a:lnTo>
                <a:lnTo>
                  <a:pt x="9413980" y="1232598"/>
                </a:lnTo>
                <a:lnTo>
                  <a:pt x="9423793" y="1183995"/>
                </a:lnTo>
                <a:lnTo>
                  <a:pt x="9423793" y="124865"/>
                </a:lnTo>
                <a:lnTo>
                  <a:pt x="9413980" y="76262"/>
                </a:lnTo>
                <a:lnTo>
                  <a:pt x="9387222" y="36572"/>
                </a:lnTo>
                <a:lnTo>
                  <a:pt x="9347535" y="9812"/>
                </a:lnTo>
                <a:lnTo>
                  <a:pt x="9298938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8" name="Google Shape;458;p29"/>
          <p:cNvGrpSpPr/>
          <p:nvPr/>
        </p:nvGrpSpPr>
        <p:grpSpPr>
          <a:xfrm>
            <a:off x="0" y="1481031"/>
            <a:ext cx="9143345" cy="3662166"/>
            <a:chOff x="0" y="3256445"/>
            <a:chExt cx="20104100" cy="8052255"/>
          </a:xfrm>
        </p:grpSpPr>
        <p:pic>
          <p:nvPicPr>
            <p:cNvPr id="459" name="Google Shape;459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032610" y="3256445"/>
              <a:ext cx="4869944" cy="8052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0" name="Google Shape;460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140801" y="3475883"/>
              <a:ext cx="5046349" cy="78326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1" name="Google Shape;461;p29"/>
            <p:cNvSpPr/>
            <p:nvPr/>
          </p:nvSpPr>
          <p:spPr>
            <a:xfrm>
              <a:off x="0" y="11078196"/>
              <a:ext cx="20104100" cy="230504"/>
            </a:xfrm>
            <a:custGeom>
              <a:rect b="b" l="l" r="r" t="t"/>
              <a:pathLst>
                <a:path extrusionOk="0" h="230504" w="20104100">
                  <a:moveTo>
                    <a:pt x="20104099" y="0"/>
                  </a:moveTo>
                  <a:lnTo>
                    <a:pt x="0" y="0"/>
                  </a:lnTo>
                  <a:lnTo>
                    <a:pt x="0" y="230359"/>
                  </a:lnTo>
                  <a:lnTo>
                    <a:pt x="20104099" y="230359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29"/>
          <p:cNvSpPr txBox="1"/>
          <p:nvPr/>
        </p:nvSpPr>
        <p:spPr>
          <a:xfrm>
            <a:off x="389511" y="1862621"/>
            <a:ext cx="3836100" cy="1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5">
            <a:spAutoFit/>
          </a:bodyPr>
          <a:lstStyle/>
          <a:p>
            <a:pPr indent="0" lvl="0" marL="0" marR="647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Today’s world needs stronger safer  </a:t>
            </a:r>
            <a:r>
              <a:rPr lang="en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disinfecting</a:t>
            </a:r>
            <a:r>
              <a:rPr lang="en" sz="14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 solutions.</a:t>
            </a:r>
            <a:endParaRPr sz="14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We pride ourselves </a:t>
            </a:r>
            <a:r>
              <a:rPr lang="en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i</a:t>
            </a:r>
            <a:r>
              <a:rPr lang="en" sz="14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n offering the highest  quality, most effective, and safest products at the most affordable prices.</a:t>
            </a:r>
            <a:endParaRPr sz="14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63" name="Google Shape;463;p29"/>
          <p:cNvSpPr txBox="1"/>
          <p:nvPr/>
        </p:nvSpPr>
        <p:spPr>
          <a:xfrm>
            <a:off x="389499" y="3638250"/>
            <a:ext cx="3594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You won’t find a stronger or more cost-effective sanitizer on the market.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30"/>
          <p:cNvGrpSpPr/>
          <p:nvPr/>
        </p:nvGrpSpPr>
        <p:grpSpPr>
          <a:xfrm>
            <a:off x="1773288" y="1419122"/>
            <a:ext cx="813249" cy="818011"/>
            <a:chOff x="3899051" y="3120320"/>
            <a:chExt cx="1788146" cy="1798617"/>
          </a:xfrm>
        </p:grpSpPr>
        <p:sp>
          <p:nvSpPr>
            <p:cNvPr id="469" name="Google Shape;469;p30"/>
            <p:cNvSpPr/>
            <p:nvPr/>
          </p:nvSpPr>
          <p:spPr>
            <a:xfrm>
              <a:off x="3919993" y="3151733"/>
              <a:ext cx="1767204" cy="1767204"/>
            </a:xfrm>
            <a:custGeom>
              <a:rect b="b" l="l" r="r" t="t"/>
              <a:pathLst>
                <a:path extrusionOk="0" h="1767204" w="1767204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3899051" y="3120320"/>
              <a:ext cx="1767204" cy="1767204"/>
            </a:xfrm>
            <a:custGeom>
              <a:rect b="b" l="l" r="r" t="t"/>
              <a:pathLst>
                <a:path extrusionOk="0" h="1767204" w="1767204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30"/>
            <p:cNvSpPr/>
            <p:nvPr/>
          </p:nvSpPr>
          <p:spPr>
            <a:xfrm>
              <a:off x="4178503" y="3332651"/>
              <a:ext cx="1207770" cy="1342389"/>
            </a:xfrm>
            <a:custGeom>
              <a:rect b="b" l="l" r="r" t="t"/>
              <a:pathLst>
                <a:path extrusionOk="0" h="1342389" w="1207770">
                  <a:moveTo>
                    <a:pt x="1207719" y="13716"/>
                  </a:moveTo>
                  <a:lnTo>
                    <a:pt x="1102766" y="13716"/>
                  </a:lnTo>
                  <a:lnTo>
                    <a:pt x="1102766" y="54838"/>
                  </a:lnTo>
                  <a:lnTo>
                    <a:pt x="1032446" y="119964"/>
                  </a:lnTo>
                  <a:lnTo>
                    <a:pt x="1102766" y="185077"/>
                  </a:lnTo>
                  <a:lnTo>
                    <a:pt x="959891" y="185077"/>
                  </a:lnTo>
                  <a:lnTo>
                    <a:pt x="959891" y="54838"/>
                  </a:lnTo>
                  <a:lnTo>
                    <a:pt x="1102766" y="54838"/>
                  </a:lnTo>
                  <a:lnTo>
                    <a:pt x="1102766" y="13716"/>
                  </a:lnTo>
                  <a:lnTo>
                    <a:pt x="958507" y="13716"/>
                  </a:lnTo>
                  <a:lnTo>
                    <a:pt x="958278" y="12560"/>
                  </a:lnTo>
                  <a:lnTo>
                    <a:pt x="953871" y="6019"/>
                  </a:lnTo>
                  <a:lnTo>
                    <a:pt x="947331" y="1612"/>
                  </a:lnTo>
                  <a:lnTo>
                    <a:pt x="939317" y="0"/>
                  </a:lnTo>
                  <a:lnTo>
                    <a:pt x="931316" y="1612"/>
                  </a:lnTo>
                  <a:lnTo>
                    <a:pt x="924775" y="6019"/>
                  </a:lnTo>
                  <a:lnTo>
                    <a:pt x="920369" y="12560"/>
                  </a:lnTo>
                  <a:lnTo>
                    <a:pt x="920127" y="13716"/>
                  </a:lnTo>
                  <a:lnTo>
                    <a:pt x="918756" y="13716"/>
                  </a:lnTo>
                  <a:lnTo>
                    <a:pt x="918756" y="20561"/>
                  </a:lnTo>
                  <a:lnTo>
                    <a:pt x="918756" y="226212"/>
                  </a:lnTo>
                  <a:lnTo>
                    <a:pt x="918756" y="334378"/>
                  </a:lnTo>
                  <a:lnTo>
                    <a:pt x="170942" y="334378"/>
                  </a:lnTo>
                  <a:lnTo>
                    <a:pt x="125564" y="340499"/>
                  </a:lnTo>
                  <a:lnTo>
                    <a:pt x="84734" y="357759"/>
                  </a:lnTo>
                  <a:lnTo>
                    <a:pt x="50126" y="384505"/>
                  </a:lnTo>
                  <a:lnTo>
                    <a:pt x="23380" y="419125"/>
                  </a:lnTo>
                  <a:lnTo>
                    <a:pt x="6121" y="459943"/>
                  </a:lnTo>
                  <a:lnTo>
                    <a:pt x="0" y="505333"/>
                  </a:lnTo>
                  <a:lnTo>
                    <a:pt x="6121" y="550722"/>
                  </a:lnTo>
                  <a:lnTo>
                    <a:pt x="23380" y="591553"/>
                  </a:lnTo>
                  <a:lnTo>
                    <a:pt x="50126" y="626160"/>
                  </a:lnTo>
                  <a:lnTo>
                    <a:pt x="84734" y="652907"/>
                  </a:lnTo>
                  <a:lnTo>
                    <a:pt x="125564" y="670166"/>
                  </a:lnTo>
                  <a:lnTo>
                    <a:pt x="170942" y="676287"/>
                  </a:lnTo>
                  <a:lnTo>
                    <a:pt x="978966" y="676287"/>
                  </a:lnTo>
                  <a:lnTo>
                    <a:pt x="998778" y="680288"/>
                  </a:lnTo>
                  <a:lnTo>
                    <a:pt x="1014984" y="691222"/>
                  </a:lnTo>
                  <a:lnTo>
                    <a:pt x="1025918" y="707428"/>
                  </a:lnTo>
                  <a:lnTo>
                    <a:pt x="1029931" y="727252"/>
                  </a:lnTo>
                  <a:lnTo>
                    <a:pt x="1025918" y="747064"/>
                  </a:lnTo>
                  <a:lnTo>
                    <a:pt x="1014984" y="763257"/>
                  </a:lnTo>
                  <a:lnTo>
                    <a:pt x="998778" y="774192"/>
                  </a:lnTo>
                  <a:lnTo>
                    <a:pt x="978966" y="778192"/>
                  </a:lnTo>
                  <a:lnTo>
                    <a:pt x="170942" y="778192"/>
                  </a:lnTo>
                  <a:lnTo>
                    <a:pt x="125564" y="784313"/>
                  </a:lnTo>
                  <a:lnTo>
                    <a:pt x="84734" y="801573"/>
                  </a:lnTo>
                  <a:lnTo>
                    <a:pt x="50126" y="828319"/>
                  </a:lnTo>
                  <a:lnTo>
                    <a:pt x="23380" y="862926"/>
                  </a:lnTo>
                  <a:lnTo>
                    <a:pt x="6121" y="903744"/>
                  </a:lnTo>
                  <a:lnTo>
                    <a:pt x="0" y="949134"/>
                  </a:lnTo>
                  <a:lnTo>
                    <a:pt x="6299" y="995184"/>
                  </a:lnTo>
                  <a:lnTo>
                    <a:pt x="24358" y="1037094"/>
                  </a:lnTo>
                  <a:lnTo>
                    <a:pt x="52895" y="1072743"/>
                  </a:lnTo>
                  <a:lnTo>
                    <a:pt x="79387" y="1091895"/>
                  </a:lnTo>
                  <a:lnTo>
                    <a:pt x="79286" y="1092403"/>
                  </a:lnTo>
                  <a:lnTo>
                    <a:pt x="88011" y="1126083"/>
                  </a:lnTo>
                  <a:lnTo>
                    <a:pt x="109766" y="1171270"/>
                  </a:lnTo>
                  <a:lnTo>
                    <a:pt x="137871" y="1219898"/>
                  </a:lnTo>
                  <a:lnTo>
                    <a:pt x="161569" y="1257427"/>
                  </a:lnTo>
                  <a:lnTo>
                    <a:pt x="159639" y="1261618"/>
                  </a:lnTo>
                  <a:lnTo>
                    <a:pt x="156959" y="1271625"/>
                  </a:lnTo>
                  <a:lnTo>
                    <a:pt x="156044" y="1282014"/>
                  </a:lnTo>
                  <a:lnTo>
                    <a:pt x="160769" y="1305331"/>
                  </a:lnTo>
                  <a:lnTo>
                    <a:pt x="173634" y="1324406"/>
                  </a:lnTo>
                  <a:lnTo>
                    <a:pt x="192709" y="1337284"/>
                  </a:lnTo>
                  <a:lnTo>
                    <a:pt x="216039" y="1341996"/>
                  </a:lnTo>
                  <a:lnTo>
                    <a:pt x="978966" y="1341996"/>
                  </a:lnTo>
                  <a:lnTo>
                    <a:pt x="1024356" y="1335887"/>
                  </a:lnTo>
                  <a:lnTo>
                    <a:pt x="1065174" y="1318628"/>
                  </a:lnTo>
                  <a:lnTo>
                    <a:pt x="1099794" y="1291869"/>
                  </a:lnTo>
                  <a:lnTo>
                    <a:pt x="1126540" y="1257261"/>
                  </a:lnTo>
                  <a:lnTo>
                    <a:pt x="1143800" y="1216444"/>
                  </a:lnTo>
                  <a:lnTo>
                    <a:pt x="1149921" y="1171054"/>
                  </a:lnTo>
                  <a:lnTo>
                    <a:pt x="1143800" y="1125664"/>
                  </a:lnTo>
                  <a:lnTo>
                    <a:pt x="1126540" y="1084834"/>
                  </a:lnTo>
                  <a:lnTo>
                    <a:pt x="1108786" y="1061872"/>
                  </a:lnTo>
                  <a:lnTo>
                    <a:pt x="1108786" y="1171054"/>
                  </a:lnTo>
                  <a:lnTo>
                    <a:pt x="1098562" y="1221536"/>
                  </a:lnTo>
                  <a:lnTo>
                    <a:pt x="1070724" y="1262811"/>
                  </a:lnTo>
                  <a:lnTo>
                    <a:pt x="1029449" y="1290650"/>
                  </a:lnTo>
                  <a:lnTo>
                    <a:pt x="978966" y="1300873"/>
                  </a:lnTo>
                  <a:lnTo>
                    <a:pt x="216522" y="1300873"/>
                  </a:lnTo>
                  <a:lnTo>
                    <a:pt x="220459" y="1295095"/>
                  </a:lnTo>
                  <a:lnTo>
                    <a:pt x="241261" y="1263878"/>
                  </a:lnTo>
                  <a:lnTo>
                    <a:pt x="241719" y="1263142"/>
                  </a:lnTo>
                  <a:lnTo>
                    <a:pt x="978966" y="1263142"/>
                  </a:lnTo>
                  <a:lnTo>
                    <a:pt x="1014780" y="1255890"/>
                  </a:lnTo>
                  <a:lnTo>
                    <a:pt x="1044054" y="1236141"/>
                  </a:lnTo>
                  <a:lnTo>
                    <a:pt x="1063815" y="1206868"/>
                  </a:lnTo>
                  <a:lnTo>
                    <a:pt x="1071054" y="1171054"/>
                  </a:lnTo>
                  <a:lnTo>
                    <a:pt x="1063815" y="1135240"/>
                  </a:lnTo>
                  <a:lnTo>
                    <a:pt x="1044054" y="1105966"/>
                  </a:lnTo>
                  <a:lnTo>
                    <a:pt x="1029931" y="1096441"/>
                  </a:lnTo>
                  <a:lnTo>
                    <a:pt x="1029931" y="1171054"/>
                  </a:lnTo>
                  <a:lnTo>
                    <a:pt x="1025918" y="1190866"/>
                  </a:lnTo>
                  <a:lnTo>
                    <a:pt x="1014984" y="1207071"/>
                  </a:lnTo>
                  <a:lnTo>
                    <a:pt x="998791" y="1218006"/>
                  </a:lnTo>
                  <a:lnTo>
                    <a:pt x="978966" y="1222019"/>
                  </a:lnTo>
                  <a:lnTo>
                    <a:pt x="267716" y="1222019"/>
                  </a:lnTo>
                  <a:lnTo>
                    <a:pt x="269062" y="1219898"/>
                  </a:lnTo>
                  <a:lnTo>
                    <a:pt x="297167" y="1171270"/>
                  </a:lnTo>
                  <a:lnTo>
                    <a:pt x="318922" y="1126083"/>
                  </a:lnTo>
                  <a:lnTo>
                    <a:pt x="320471" y="1120089"/>
                  </a:lnTo>
                  <a:lnTo>
                    <a:pt x="978966" y="1120089"/>
                  </a:lnTo>
                  <a:lnTo>
                    <a:pt x="998791" y="1124102"/>
                  </a:lnTo>
                  <a:lnTo>
                    <a:pt x="1014984" y="1135037"/>
                  </a:lnTo>
                  <a:lnTo>
                    <a:pt x="1025918" y="1151229"/>
                  </a:lnTo>
                  <a:lnTo>
                    <a:pt x="1029931" y="1171054"/>
                  </a:lnTo>
                  <a:lnTo>
                    <a:pt x="1029931" y="1096441"/>
                  </a:lnTo>
                  <a:lnTo>
                    <a:pt x="1014780" y="1086205"/>
                  </a:lnTo>
                  <a:lnTo>
                    <a:pt x="978966" y="1078953"/>
                  </a:lnTo>
                  <a:lnTo>
                    <a:pt x="324929" y="1078953"/>
                  </a:lnTo>
                  <a:lnTo>
                    <a:pt x="317881" y="1044105"/>
                  </a:lnTo>
                  <a:lnTo>
                    <a:pt x="315925" y="1041222"/>
                  </a:lnTo>
                  <a:lnTo>
                    <a:pt x="978966" y="1041222"/>
                  </a:lnTo>
                  <a:lnTo>
                    <a:pt x="1029449" y="1051445"/>
                  </a:lnTo>
                  <a:lnTo>
                    <a:pt x="1070724" y="1079296"/>
                  </a:lnTo>
                  <a:lnTo>
                    <a:pt x="1098562" y="1120571"/>
                  </a:lnTo>
                  <a:lnTo>
                    <a:pt x="1108786" y="1171054"/>
                  </a:lnTo>
                  <a:lnTo>
                    <a:pt x="1108786" y="1061872"/>
                  </a:lnTo>
                  <a:lnTo>
                    <a:pt x="1099794" y="1050226"/>
                  </a:lnTo>
                  <a:lnTo>
                    <a:pt x="1065174" y="1023480"/>
                  </a:lnTo>
                  <a:lnTo>
                    <a:pt x="1024356" y="1006221"/>
                  </a:lnTo>
                  <a:lnTo>
                    <a:pt x="978966" y="1000112"/>
                  </a:lnTo>
                  <a:lnTo>
                    <a:pt x="286524" y="1000112"/>
                  </a:lnTo>
                  <a:lnTo>
                    <a:pt x="286524" y="1092403"/>
                  </a:lnTo>
                  <a:lnTo>
                    <a:pt x="279539" y="1114831"/>
                  </a:lnTo>
                  <a:lnTo>
                    <a:pt x="260972" y="1151712"/>
                  </a:lnTo>
                  <a:lnTo>
                    <a:pt x="234416" y="1197457"/>
                  </a:lnTo>
                  <a:lnTo>
                    <a:pt x="203466" y="1246466"/>
                  </a:lnTo>
                  <a:lnTo>
                    <a:pt x="172516" y="1197457"/>
                  </a:lnTo>
                  <a:lnTo>
                    <a:pt x="145973" y="1151712"/>
                  </a:lnTo>
                  <a:lnTo>
                    <a:pt x="127393" y="1114831"/>
                  </a:lnTo>
                  <a:lnTo>
                    <a:pt x="120408" y="1092403"/>
                  </a:lnTo>
                  <a:lnTo>
                    <a:pt x="126949" y="1060107"/>
                  </a:lnTo>
                  <a:lnTo>
                    <a:pt x="144767" y="1033691"/>
                  </a:lnTo>
                  <a:lnTo>
                    <a:pt x="171170" y="1015873"/>
                  </a:lnTo>
                  <a:lnTo>
                    <a:pt x="203466" y="1009332"/>
                  </a:lnTo>
                  <a:lnTo>
                    <a:pt x="235762" y="1015873"/>
                  </a:lnTo>
                  <a:lnTo>
                    <a:pt x="262178" y="1033691"/>
                  </a:lnTo>
                  <a:lnTo>
                    <a:pt x="279996" y="1060107"/>
                  </a:lnTo>
                  <a:lnTo>
                    <a:pt x="286524" y="1092403"/>
                  </a:lnTo>
                  <a:lnTo>
                    <a:pt x="286524" y="1000112"/>
                  </a:lnTo>
                  <a:lnTo>
                    <a:pt x="284543" y="1000112"/>
                  </a:lnTo>
                  <a:lnTo>
                    <a:pt x="251764" y="977988"/>
                  </a:lnTo>
                  <a:lnTo>
                    <a:pt x="203466" y="968209"/>
                  </a:lnTo>
                  <a:lnTo>
                    <a:pt x="155168" y="977988"/>
                  </a:lnTo>
                  <a:lnTo>
                    <a:pt x="139395" y="988631"/>
                  </a:lnTo>
                  <a:lnTo>
                    <a:pt x="135902" y="986116"/>
                  </a:lnTo>
                  <a:lnTo>
                    <a:pt x="127317" y="975461"/>
                  </a:lnTo>
                  <a:lnTo>
                    <a:pt x="121881" y="962926"/>
                  </a:lnTo>
                  <a:lnTo>
                    <a:pt x="119989" y="949134"/>
                  </a:lnTo>
                  <a:lnTo>
                    <a:pt x="124002" y="929322"/>
                  </a:lnTo>
                  <a:lnTo>
                    <a:pt x="134937" y="913130"/>
                  </a:lnTo>
                  <a:lnTo>
                    <a:pt x="151130" y="902195"/>
                  </a:lnTo>
                  <a:lnTo>
                    <a:pt x="170942" y="898182"/>
                  </a:lnTo>
                  <a:lnTo>
                    <a:pt x="978966" y="898182"/>
                  </a:lnTo>
                  <a:lnTo>
                    <a:pt x="1024356" y="892073"/>
                  </a:lnTo>
                  <a:lnTo>
                    <a:pt x="1065187" y="874814"/>
                  </a:lnTo>
                  <a:lnTo>
                    <a:pt x="1099794" y="848067"/>
                  </a:lnTo>
                  <a:lnTo>
                    <a:pt x="1126540" y="813460"/>
                  </a:lnTo>
                  <a:lnTo>
                    <a:pt x="1143800" y="772642"/>
                  </a:lnTo>
                  <a:lnTo>
                    <a:pt x="1149908" y="727252"/>
                  </a:lnTo>
                  <a:lnTo>
                    <a:pt x="1143800" y="681850"/>
                  </a:lnTo>
                  <a:lnTo>
                    <a:pt x="1126540" y="641032"/>
                  </a:lnTo>
                  <a:lnTo>
                    <a:pt x="1108786" y="618070"/>
                  </a:lnTo>
                  <a:lnTo>
                    <a:pt x="1108786" y="727252"/>
                  </a:lnTo>
                  <a:lnTo>
                    <a:pt x="1098562" y="777722"/>
                  </a:lnTo>
                  <a:lnTo>
                    <a:pt x="1070724" y="818984"/>
                  </a:lnTo>
                  <a:lnTo>
                    <a:pt x="1029449" y="846836"/>
                  </a:lnTo>
                  <a:lnTo>
                    <a:pt x="978966" y="857059"/>
                  </a:lnTo>
                  <a:lnTo>
                    <a:pt x="170942" y="857059"/>
                  </a:lnTo>
                  <a:lnTo>
                    <a:pt x="135140" y="864298"/>
                  </a:lnTo>
                  <a:lnTo>
                    <a:pt x="105867" y="884059"/>
                  </a:lnTo>
                  <a:lnTo>
                    <a:pt x="86106" y="913333"/>
                  </a:lnTo>
                  <a:lnTo>
                    <a:pt x="78854" y="949134"/>
                  </a:lnTo>
                  <a:lnTo>
                    <a:pt x="82270" y="974051"/>
                  </a:lnTo>
                  <a:lnTo>
                    <a:pt x="92075" y="996696"/>
                  </a:lnTo>
                  <a:lnTo>
                    <a:pt x="107556" y="1015936"/>
                  </a:lnTo>
                  <a:lnTo>
                    <a:pt x="107886" y="1016190"/>
                  </a:lnTo>
                  <a:lnTo>
                    <a:pt x="89052" y="1044105"/>
                  </a:lnTo>
                  <a:lnTo>
                    <a:pt x="59639" y="1015923"/>
                  </a:lnTo>
                  <a:lnTo>
                    <a:pt x="41135" y="949134"/>
                  </a:lnTo>
                  <a:lnTo>
                    <a:pt x="51346" y="898652"/>
                  </a:lnTo>
                  <a:lnTo>
                    <a:pt x="79197" y="857389"/>
                  </a:lnTo>
                  <a:lnTo>
                    <a:pt x="120472" y="829551"/>
                  </a:lnTo>
                  <a:lnTo>
                    <a:pt x="170942" y="819340"/>
                  </a:lnTo>
                  <a:lnTo>
                    <a:pt x="978966" y="819340"/>
                  </a:lnTo>
                  <a:lnTo>
                    <a:pt x="1014780" y="812088"/>
                  </a:lnTo>
                  <a:lnTo>
                    <a:pt x="1044054" y="792327"/>
                  </a:lnTo>
                  <a:lnTo>
                    <a:pt x="1063802" y="763054"/>
                  </a:lnTo>
                  <a:lnTo>
                    <a:pt x="1071054" y="727252"/>
                  </a:lnTo>
                  <a:lnTo>
                    <a:pt x="1063802" y="691438"/>
                  </a:lnTo>
                  <a:lnTo>
                    <a:pt x="1044054" y="662152"/>
                  </a:lnTo>
                  <a:lnTo>
                    <a:pt x="1014780" y="642404"/>
                  </a:lnTo>
                  <a:lnTo>
                    <a:pt x="978966" y="635152"/>
                  </a:lnTo>
                  <a:lnTo>
                    <a:pt x="170942" y="635152"/>
                  </a:lnTo>
                  <a:lnTo>
                    <a:pt x="120472" y="624941"/>
                  </a:lnTo>
                  <a:lnTo>
                    <a:pt x="79197" y="597090"/>
                  </a:lnTo>
                  <a:lnTo>
                    <a:pt x="51346" y="555828"/>
                  </a:lnTo>
                  <a:lnTo>
                    <a:pt x="41135" y="505333"/>
                  </a:lnTo>
                  <a:lnTo>
                    <a:pt x="51346" y="454850"/>
                  </a:lnTo>
                  <a:lnTo>
                    <a:pt x="79197" y="413588"/>
                  </a:lnTo>
                  <a:lnTo>
                    <a:pt x="120472" y="385737"/>
                  </a:lnTo>
                  <a:lnTo>
                    <a:pt x="170942" y="375513"/>
                  </a:lnTo>
                  <a:lnTo>
                    <a:pt x="918756" y="375513"/>
                  </a:lnTo>
                  <a:lnTo>
                    <a:pt x="918756" y="394017"/>
                  </a:lnTo>
                  <a:lnTo>
                    <a:pt x="920369" y="402018"/>
                  </a:lnTo>
                  <a:lnTo>
                    <a:pt x="924775" y="408559"/>
                  </a:lnTo>
                  <a:lnTo>
                    <a:pt x="931316" y="412965"/>
                  </a:lnTo>
                  <a:lnTo>
                    <a:pt x="932700" y="413245"/>
                  </a:lnTo>
                  <a:lnTo>
                    <a:pt x="170942" y="413245"/>
                  </a:lnTo>
                  <a:lnTo>
                    <a:pt x="135140" y="420497"/>
                  </a:lnTo>
                  <a:lnTo>
                    <a:pt x="105867" y="440245"/>
                  </a:lnTo>
                  <a:lnTo>
                    <a:pt x="86106" y="469519"/>
                  </a:lnTo>
                  <a:lnTo>
                    <a:pt x="78854" y="505333"/>
                  </a:lnTo>
                  <a:lnTo>
                    <a:pt x="86106" y="541147"/>
                  </a:lnTo>
                  <a:lnTo>
                    <a:pt x="105867" y="570420"/>
                  </a:lnTo>
                  <a:lnTo>
                    <a:pt x="135140" y="590181"/>
                  </a:lnTo>
                  <a:lnTo>
                    <a:pt x="170942" y="597433"/>
                  </a:lnTo>
                  <a:lnTo>
                    <a:pt x="978966" y="597433"/>
                  </a:lnTo>
                  <a:lnTo>
                    <a:pt x="1029449" y="607644"/>
                  </a:lnTo>
                  <a:lnTo>
                    <a:pt x="1070724" y="635495"/>
                  </a:lnTo>
                  <a:lnTo>
                    <a:pt x="1098562" y="676770"/>
                  </a:lnTo>
                  <a:lnTo>
                    <a:pt x="1108786" y="727252"/>
                  </a:lnTo>
                  <a:lnTo>
                    <a:pt x="1108786" y="618070"/>
                  </a:lnTo>
                  <a:lnTo>
                    <a:pt x="1099794" y="606425"/>
                  </a:lnTo>
                  <a:lnTo>
                    <a:pt x="1065187" y="579666"/>
                  </a:lnTo>
                  <a:lnTo>
                    <a:pt x="1024356" y="562419"/>
                  </a:lnTo>
                  <a:lnTo>
                    <a:pt x="978966" y="556298"/>
                  </a:lnTo>
                  <a:lnTo>
                    <a:pt x="170942" y="556298"/>
                  </a:lnTo>
                  <a:lnTo>
                    <a:pt x="151130" y="552284"/>
                  </a:lnTo>
                  <a:lnTo>
                    <a:pt x="134937" y="541350"/>
                  </a:lnTo>
                  <a:lnTo>
                    <a:pt x="124002" y="525157"/>
                  </a:lnTo>
                  <a:lnTo>
                    <a:pt x="119989" y="505333"/>
                  </a:lnTo>
                  <a:lnTo>
                    <a:pt x="124002" y="485521"/>
                  </a:lnTo>
                  <a:lnTo>
                    <a:pt x="134937" y="469315"/>
                  </a:lnTo>
                  <a:lnTo>
                    <a:pt x="151130" y="458381"/>
                  </a:lnTo>
                  <a:lnTo>
                    <a:pt x="170942" y="454367"/>
                  </a:lnTo>
                  <a:lnTo>
                    <a:pt x="933881" y="454367"/>
                  </a:lnTo>
                  <a:lnTo>
                    <a:pt x="957199" y="449643"/>
                  </a:lnTo>
                  <a:lnTo>
                    <a:pt x="976274" y="436778"/>
                  </a:lnTo>
                  <a:lnTo>
                    <a:pt x="989139" y="417715"/>
                  </a:lnTo>
                  <a:lnTo>
                    <a:pt x="993863" y="394385"/>
                  </a:lnTo>
                  <a:lnTo>
                    <a:pt x="989139" y="371055"/>
                  </a:lnTo>
                  <a:lnTo>
                    <a:pt x="976274" y="351980"/>
                  </a:lnTo>
                  <a:lnTo>
                    <a:pt x="959891" y="340931"/>
                  </a:lnTo>
                  <a:lnTo>
                    <a:pt x="959891" y="226212"/>
                  </a:lnTo>
                  <a:lnTo>
                    <a:pt x="1207719" y="226212"/>
                  </a:lnTo>
                  <a:lnTo>
                    <a:pt x="1163307" y="185077"/>
                  </a:lnTo>
                  <a:lnTo>
                    <a:pt x="1092974" y="119964"/>
                  </a:lnTo>
                  <a:lnTo>
                    <a:pt x="1163307" y="54838"/>
                  </a:lnTo>
                  <a:lnTo>
                    <a:pt x="1207719" y="137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2" name="Google Shape;472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22855" y="4363023"/>
              <a:ext cx="118237" cy="1182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3" name="Google Shape;473;p30"/>
          <p:cNvSpPr txBox="1"/>
          <p:nvPr/>
        </p:nvSpPr>
        <p:spPr>
          <a:xfrm>
            <a:off x="1524412" y="2358575"/>
            <a:ext cx="130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101600" lvl="0" marL="0" marR="0" rtl="0" algn="ctr">
              <a:lnSpc>
                <a:spcPct val="100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82A2B"/>
                </a:solidFill>
                <a:latin typeface="Lucida Sans"/>
                <a:ea typeface="Lucida Sans"/>
                <a:cs typeface="Lucida Sans"/>
                <a:sym typeface="Lucida Sans"/>
              </a:rPr>
              <a:t>Strategic and Custom  Planning</a:t>
            </a:r>
            <a:endParaRPr sz="9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74" name="Google Shape;474;p30"/>
          <p:cNvGrpSpPr/>
          <p:nvPr/>
        </p:nvGrpSpPr>
        <p:grpSpPr>
          <a:xfrm>
            <a:off x="5122437" y="1419122"/>
            <a:ext cx="813249" cy="818011"/>
            <a:chOff x="11263055" y="3120320"/>
            <a:chExt cx="1788147" cy="1798617"/>
          </a:xfrm>
        </p:grpSpPr>
        <p:sp>
          <p:nvSpPr>
            <p:cNvPr id="475" name="Google Shape;475;p30"/>
            <p:cNvSpPr/>
            <p:nvPr/>
          </p:nvSpPr>
          <p:spPr>
            <a:xfrm>
              <a:off x="11283997" y="3151733"/>
              <a:ext cx="1767205" cy="1767204"/>
            </a:xfrm>
            <a:custGeom>
              <a:rect b="b" l="l" r="r" t="t"/>
              <a:pathLst>
                <a:path extrusionOk="0" h="1767204" w="1767205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30"/>
            <p:cNvSpPr/>
            <p:nvPr/>
          </p:nvSpPr>
          <p:spPr>
            <a:xfrm>
              <a:off x="11263055" y="3120320"/>
              <a:ext cx="1767205" cy="1767204"/>
            </a:xfrm>
            <a:custGeom>
              <a:rect b="b" l="l" r="r" t="t"/>
              <a:pathLst>
                <a:path extrusionOk="0" h="1767204" w="1767205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30"/>
            <p:cNvSpPr/>
            <p:nvPr/>
          </p:nvSpPr>
          <p:spPr>
            <a:xfrm>
              <a:off x="11486313" y="3520818"/>
              <a:ext cx="1320165" cy="966470"/>
            </a:xfrm>
            <a:custGeom>
              <a:rect b="b" l="l" r="r" t="t"/>
              <a:pathLst>
                <a:path extrusionOk="0" h="966470" w="1320165">
                  <a:moveTo>
                    <a:pt x="288745" y="656091"/>
                  </a:moveTo>
                  <a:lnTo>
                    <a:pt x="246798" y="656091"/>
                  </a:lnTo>
                  <a:lnTo>
                    <a:pt x="307613" y="949569"/>
                  </a:lnTo>
                  <a:lnTo>
                    <a:pt x="310216" y="956152"/>
                  </a:lnTo>
                  <a:lnTo>
                    <a:pt x="314752" y="961334"/>
                  </a:lnTo>
                  <a:lnTo>
                    <a:pt x="320745" y="964728"/>
                  </a:lnTo>
                  <a:lnTo>
                    <a:pt x="327717" y="965945"/>
                  </a:lnTo>
                  <a:lnTo>
                    <a:pt x="567040" y="965945"/>
                  </a:lnTo>
                  <a:lnTo>
                    <a:pt x="575032" y="964328"/>
                  </a:lnTo>
                  <a:lnTo>
                    <a:pt x="581559" y="959922"/>
                  </a:lnTo>
                  <a:lnTo>
                    <a:pt x="585960" y="953391"/>
                  </a:lnTo>
                  <a:lnTo>
                    <a:pt x="587573" y="945401"/>
                  </a:lnTo>
                  <a:lnTo>
                    <a:pt x="585960" y="937405"/>
                  </a:lnTo>
                  <a:lnTo>
                    <a:pt x="581559" y="930878"/>
                  </a:lnTo>
                  <a:lnTo>
                    <a:pt x="575032" y="926480"/>
                  </a:lnTo>
                  <a:lnTo>
                    <a:pt x="567040" y="924868"/>
                  </a:lnTo>
                  <a:lnTo>
                    <a:pt x="344439" y="924868"/>
                  </a:lnTo>
                  <a:lnTo>
                    <a:pt x="288745" y="656091"/>
                  </a:lnTo>
                  <a:close/>
                </a:path>
                <a:path extrusionOk="0" h="966470" w="1320165">
                  <a:moveTo>
                    <a:pt x="458394" y="656091"/>
                  </a:moveTo>
                  <a:lnTo>
                    <a:pt x="416448" y="656091"/>
                  </a:lnTo>
                  <a:lnTo>
                    <a:pt x="472142" y="924868"/>
                  </a:lnTo>
                  <a:lnTo>
                    <a:pt x="514089" y="924868"/>
                  </a:lnTo>
                  <a:lnTo>
                    <a:pt x="458394" y="656091"/>
                  </a:lnTo>
                  <a:close/>
                </a:path>
                <a:path extrusionOk="0" h="966470" w="1320165">
                  <a:moveTo>
                    <a:pt x="670922" y="649672"/>
                  </a:moveTo>
                  <a:lnTo>
                    <a:pt x="568715" y="649672"/>
                  </a:lnTo>
                  <a:lnTo>
                    <a:pt x="569406" y="649986"/>
                  </a:lnTo>
                  <a:lnTo>
                    <a:pt x="570024" y="650405"/>
                  </a:lnTo>
                  <a:lnTo>
                    <a:pt x="1118531" y="890157"/>
                  </a:lnTo>
                  <a:lnTo>
                    <a:pt x="1126070" y="893319"/>
                  </a:lnTo>
                  <a:lnTo>
                    <a:pt x="1134038" y="894921"/>
                  </a:lnTo>
                  <a:lnTo>
                    <a:pt x="1142206" y="894921"/>
                  </a:lnTo>
                  <a:lnTo>
                    <a:pt x="1187750" y="874720"/>
                  </a:lnTo>
                  <a:lnTo>
                    <a:pt x="1199396" y="854671"/>
                  </a:lnTo>
                  <a:lnTo>
                    <a:pt x="1140143" y="854671"/>
                  </a:lnTo>
                  <a:lnTo>
                    <a:pt x="1134687" y="852399"/>
                  </a:lnTo>
                  <a:lnTo>
                    <a:pt x="670922" y="649672"/>
                  </a:lnTo>
                  <a:close/>
                </a:path>
                <a:path extrusionOk="0" h="966470" w="1320165">
                  <a:moveTo>
                    <a:pt x="1199723" y="40780"/>
                  </a:moveTo>
                  <a:lnTo>
                    <a:pt x="1146237" y="40780"/>
                  </a:lnTo>
                  <a:lnTo>
                    <a:pt x="1150132" y="41952"/>
                  </a:lnTo>
                  <a:lnTo>
                    <a:pt x="1159158" y="47952"/>
                  </a:lnTo>
                  <a:lnTo>
                    <a:pt x="1162540" y="54277"/>
                  </a:lnTo>
                  <a:lnTo>
                    <a:pt x="1162540" y="840336"/>
                  </a:lnTo>
                  <a:lnTo>
                    <a:pt x="1159158" y="846650"/>
                  </a:lnTo>
                  <a:lnTo>
                    <a:pt x="1147891" y="854158"/>
                  </a:lnTo>
                  <a:lnTo>
                    <a:pt x="1140143" y="854671"/>
                  </a:lnTo>
                  <a:lnTo>
                    <a:pt x="1199396" y="854671"/>
                  </a:lnTo>
                  <a:lnTo>
                    <a:pt x="1201751" y="848589"/>
                  </a:lnTo>
                  <a:lnTo>
                    <a:pt x="1203617" y="833520"/>
                  </a:lnTo>
                  <a:lnTo>
                    <a:pt x="1203617" y="584836"/>
                  </a:lnTo>
                  <a:lnTo>
                    <a:pt x="1249599" y="569124"/>
                  </a:lnTo>
                  <a:lnTo>
                    <a:pt x="1281567" y="543194"/>
                  </a:lnTo>
                  <a:lnTo>
                    <a:pt x="1203617" y="543194"/>
                  </a:lnTo>
                  <a:lnTo>
                    <a:pt x="1203617" y="355786"/>
                  </a:lnTo>
                  <a:lnTo>
                    <a:pt x="1281558" y="355786"/>
                  </a:lnTo>
                  <a:lnTo>
                    <a:pt x="1249599" y="329859"/>
                  </a:lnTo>
                  <a:lnTo>
                    <a:pt x="1203617" y="314154"/>
                  </a:lnTo>
                  <a:lnTo>
                    <a:pt x="1203617" y="61093"/>
                  </a:lnTo>
                  <a:lnTo>
                    <a:pt x="1201751" y="46019"/>
                  </a:lnTo>
                  <a:lnTo>
                    <a:pt x="1199723" y="40780"/>
                  </a:lnTo>
                  <a:close/>
                </a:path>
                <a:path extrusionOk="0" h="966470" w="1320165">
                  <a:moveTo>
                    <a:pt x="558202" y="242910"/>
                  </a:moveTo>
                  <a:lnTo>
                    <a:pt x="181795" y="242910"/>
                  </a:lnTo>
                  <a:lnTo>
                    <a:pt x="173803" y="244522"/>
                  </a:lnTo>
                  <a:lnTo>
                    <a:pt x="167276" y="248920"/>
                  </a:lnTo>
                  <a:lnTo>
                    <a:pt x="162875" y="255446"/>
                  </a:lnTo>
                  <a:lnTo>
                    <a:pt x="161262" y="263443"/>
                  </a:lnTo>
                  <a:lnTo>
                    <a:pt x="161262" y="268940"/>
                  </a:lnTo>
                  <a:lnTo>
                    <a:pt x="117860" y="279392"/>
                  </a:lnTo>
                  <a:lnTo>
                    <a:pt x="79189" y="299571"/>
                  </a:lnTo>
                  <a:lnTo>
                    <a:pt x="46658" y="328075"/>
                  </a:lnTo>
                  <a:lnTo>
                    <a:pt x="21676" y="363499"/>
                  </a:lnTo>
                  <a:lnTo>
                    <a:pt x="5654" y="404442"/>
                  </a:lnTo>
                  <a:lnTo>
                    <a:pt x="0" y="449500"/>
                  </a:lnTo>
                  <a:lnTo>
                    <a:pt x="5654" y="494557"/>
                  </a:lnTo>
                  <a:lnTo>
                    <a:pt x="21676" y="535499"/>
                  </a:lnTo>
                  <a:lnTo>
                    <a:pt x="46658" y="570922"/>
                  </a:lnTo>
                  <a:lnTo>
                    <a:pt x="79189" y="599425"/>
                  </a:lnTo>
                  <a:lnTo>
                    <a:pt x="117860" y="619605"/>
                  </a:lnTo>
                  <a:lnTo>
                    <a:pt x="161262" y="630060"/>
                  </a:lnTo>
                  <a:lnTo>
                    <a:pt x="161262" y="635547"/>
                  </a:lnTo>
                  <a:lnTo>
                    <a:pt x="162875" y="643537"/>
                  </a:lnTo>
                  <a:lnTo>
                    <a:pt x="167276" y="650067"/>
                  </a:lnTo>
                  <a:lnTo>
                    <a:pt x="173803" y="654474"/>
                  </a:lnTo>
                  <a:lnTo>
                    <a:pt x="181795" y="656091"/>
                  </a:lnTo>
                  <a:lnTo>
                    <a:pt x="559721" y="656091"/>
                  </a:lnTo>
                  <a:lnTo>
                    <a:pt x="564977" y="653599"/>
                  </a:lnTo>
                  <a:lnTo>
                    <a:pt x="568715" y="649672"/>
                  </a:lnTo>
                  <a:lnTo>
                    <a:pt x="670922" y="649672"/>
                  </a:lnTo>
                  <a:lnTo>
                    <a:pt x="591635" y="615013"/>
                  </a:lnTo>
                  <a:lnTo>
                    <a:pt x="202339" y="615013"/>
                  </a:lnTo>
                  <a:lnTo>
                    <a:pt x="202339" y="588543"/>
                  </a:lnTo>
                  <a:lnTo>
                    <a:pt x="161262" y="588543"/>
                  </a:lnTo>
                  <a:lnTo>
                    <a:pt x="113849" y="572531"/>
                  </a:lnTo>
                  <a:lnTo>
                    <a:pt x="75717" y="541749"/>
                  </a:lnTo>
                  <a:lnTo>
                    <a:pt x="50311" y="499603"/>
                  </a:lnTo>
                  <a:lnTo>
                    <a:pt x="41077" y="449500"/>
                  </a:lnTo>
                  <a:lnTo>
                    <a:pt x="50311" y="399387"/>
                  </a:lnTo>
                  <a:lnTo>
                    <a:pt x="75717" y="357237"/>
                  </a:lnTo>
                  <a:lnTo>
                    <a:pt x="113849" y="326453"/>
                  </a:lnTo>
                  <a:lnTo>
                    <a:pt x="161262" y="310436"/>
                  </a:lnTo>
                  <a:lnTo>
                    <a:pt x="202339" y="310436"/>
                  </a:lnTo>
                  <a:lnTo>
                    <a:pt x="202339" y="283976"/>
                  </a:lnTo>
                  <a:lnTo>
                    <a:pt x="581329" y="283976"/>
                  </a:lnTo>
                  <a:lnTo>
                    <a:pt x="587186" y="281526"/>
                  </a:lnTo>
                  <a:lnTo>
                    <a:pt x="667169" y="246564"/>
                  </a:lnTo>
                  <a:lnTo>
                    <a:pt x="565532" y="246564"/>
                  </a:lnTo>
                  <a:lnTo>
                    <a:pt x="562213" y="244271"/>
                  </a:lnTo>
                  <a:lnTo>
                    <a:pt x="558202" y="242910"/>
                  </a:lnTo>
                  <a:close/>
                </a:path>
                <a:path extrusionOk="0" h="966470" w="1320165">
                  <a:moveTo>
                    <a:pt x="581329" y="283976"/>
                  </a:moveTo>
                  <a:lnTo>
                    <a:pt x="533334" y="283976"/>
                  </a:lnTo>
                  <a:lnTo>
                    <a:pt x="533334" y="615013"/>
                  </a:lnTo>
                  <a:lnTo>
                    <a:pt x="591635" y="615013"/>
                  </a:lnTo>
                  <a:lnTo>
                    <a:pt x="586893" y="612940"/>
                  </a:lnTo>
                  <a:lnTo>
                    <a:pt x="579301" y="609768"/>
                  </a:lnTo>
                  <a:lnTo>
                    <a:pt x="574401" y="602417"/>
                  </a:lnTo>
                  <a:lnTo>
                    <a:pt x="574401" y="292186"/>
                  </a:lnTo>
                  <a:lnTo>
                    <a:pt x="579301" y="284825"/>
                  </a:lnTo>
                  <a:lnTo>
                    <a:pt x="581329" y="283976"/>
                  </a:lnTo>
                  <a:close/>
                </a:path>
                <a:path extrusionOk="0" h="966470" w="1320165">
                  <a:moveTo>
                    <a:pt x="202339" y="310436"/>
                  </a:moveTo>
                  <a:lnTo>
                    <a:pt x="161262" y="310436"/>
                  </a:lnTo>
                  <a:lnTo>
                    <a:pt x="161262" y="588543"/>
                  </a:lnTo>
                  <a:lnTo>
                    <a:pt x="202339" y="588543"/>
                  </a:lnTo>
                  <a:lnTo>
                    <a:pt x="202339" y="310436"/>
                  </a:lnTo>
                  <a:close/>
                </a:path>
                <a:path extrusionOk="0" h="966470" w="1320165">
                  <a:moveTo>
                    <a:pt x="1281558" y="355786"/>
                  </a:moveTo>
                  <a:lnTo>
                    <a:pt x="1203617" y="355786"/>
                  </a:lnTo>
                  <a:lnTo>
                    <a:pt x="1233578" y="367964"/>
                  </a:lnTo>
                  <a:lnTo>
                    <a:pt x="1257493" y="388986"/>
                  </a:lnTo>
                  <a:lnTo>
                    <a:pt x="1273330" y="416837"/>
                  </a:lnTo>
                  <a:lnTo>
                    <a:pt x="1279060" y="449500"/>
                  </a:lnTo>
                  <a:lnTo>
                    <a:pt x="1273330" y="482169"/>
                  </a:lnTo>
                  <a:lnTo>
                    <a:pt x="1257493" y="510019"/>
                  </a:lnTo>
                  <a:lnTo>
                    <a:pt x="1233578" y="531034"/>
                  </a:lnTo>
                  <a:lnTo>
                    <a:pt x="1203617" y="543194"/>
                  </a:lnTo>
                  <a:lnTo>
                    <a:pt x="1281567" y="543194"/>
                  </a:lnTo>
                  <a:lnTo>
                    <a:pt x="1286562" y="539141"/>
                  </a:lnTo>
                  <a:lnTo>
                    <a:pt x="1311181" y="498173"/>
                  </a:lnTo>
                  <a:lnTo>
                    <a:pt x="1320127" y="449500"/>
                  </a:lnTo>
                  <a:lnTo>
                    <a:pt x="1311181" y="400823"/>
                  </a:lnTo>
                  <a:lnTo>
                    <a:pt x="1286562" y="359846"/>
                  </a:lnTo>
                  <a:lnTo>
                    <a:pt x="1281558" y="355786"/>
                  </a:lnTo>
                  <a:close/>
                </a:path>
                <a:path extrusionOk="0" h="966470" w="1320165">
                  <a:moveTo>
                    <a:pt x="1148226" y="0"/>
                  </a:moveTo>
                  <a:lnTo>
                    <a:pt x="1133159" y="395"/>
                  </a:lnTo>
                  <a:lnTo>
                    <a:pt x="1118227" y="4582"/>
                  </a:lnTo>
                  <a:lnTo>
                    <a:pt x="571029" y="243758"/>
                  </a:lnTo>
                  <a:lnTo>
                    <a:pt x="569113" y="244564"/>
                  </a:lnTo>
                  <a:lnTo>
                    <a:pt x="567333" y="245580"/>
                  </a:lnTo>
                  <a:lnTo>
                    <a:pt x="565532" y="246564"/>
                  </a:lnTo>
                  <a:lnTo>
                    <a:pt x="667169" y="246564"/>
                  </a:lnTo>
                  <a:lnTo>
                    <a:pt x="1134373" y="42340"/>
                  </a:lnTo>
                  <a:lnTo>
                    <a:pt x="1136865" y="41293"/>
                  </a:lnTo>
                  <a:lnTo>
                    <a:pt x="1139504" y="40780"/>
                  </a:lnTo>
                  <a:lnTo>
                    <a:pt x="1199723" y="40780"/>
                  </a:lnTo>
                  <a:lnTo>
                    <a:pt x="1196360" y="32091"/>
                  </a:lnTo>
                  <a:lnTo>
                    <a:pt x="1187754" y="19888"/>
                  </a:lnTo>
                  <a:lnTo>
                    <a:pt x="1176246" y="9985"/>
                  </a:lnTo>
                  <a:lnTo>
                    <a:pt x="1162799" y="3246"/>
                  </a:lnTo>
                  <a:lnTo>
                    <a:pt x="11482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8" name="Google Shape;478;p30"/>
          <p:cNvSpPr txBox="1"/>
          <p:nvPr/>
        </p:nvSpPr>
        <p:spPr>
          <a:xfrm>
            <a:off x="4862574" y="2356915"/>
            <a:ext cx="1324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ctr">
              <a:lnSpc>
                <a:spcPct val="100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82A2B"/>
                </a:solidFill>
                <a:latin typeface="Lucida Sans"/>
                <a:ea typeface="Lucida Sans"/>
                <a:cs typeface="Lucida Sans"/>
                <a:sym typeface="Lucida Sans"/>
              </a:rPr>
              <a:t>Crisis Training Intervention</a:t>
            </a:r>
            <a:endParaRPr sz="9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79" name="Google Shape;479;p30"/>
          <p:cNvGrpSpPr/>
          <p:nvPr/>
        </p:nvGrpSpPr>
        <p:grpSpPr>
          <a:xfrm>
            <a:off x="3447862" y="1419122"/>
            <a:ext cx="813249" cy="818011"/>
            <a:chOff x="7581051" y="3120320"/>
            <a:chExt cx="1788146" cy="1798617"/>
          </a:xfrm>
        </p:grpSpPr>
        <p:sp>
          <p:nvSpPr>
            <p:cNvPr id="480" name="Google Shape;480;p30"/>
            <p:cNvSpPr/>
            <p:nvPr/>
          </p:nvSpPr>
          <p:spPr>
            <a:xfrm>
              <a:off x="7601993" y="3151733"/>
              <a:ext cx="1767204" cy="1767204"/>
            </a:xfrm>
            <a:custGeom>
              <a:rect b="b" l="l" r="r" t="t"/>
              <a:pathLst>
                <a:path extrusionOk="0" h="1767204" w="1767204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30"/>
            <p:cNvSpPr/>
            <p:nvPr/>
          </p:nvSpPr>
          <p:spPr>
            <a:xfrm>
              <a:off x="7581051" y="3120320"/>
              <a:ext cx="1767204" cy="1767204"/>
            </a:xfrm>
            <a:custGeom>
              <a:rect b="b" l="l" r="r" t="t"/>
              <a:pathLst>
                <a:path extrusionOk="0" h="1767204" w="1767204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30"/>
            <p:cNvSpPr/>
            <p:nvPr/>
          </p:nvSpPr>
          <p:spPr>
            <a:xfrm>
              <a:off x="7967078" y="3322249"/>
              <a:ext cx="995045" cy="1363345"/>
            </a:xfrm>
            <a:custGeom>
              <a:rect b="b" l="l" r="r" t="t"/>
              <a:pathLst>
                <a:path extrusionOk="0" h="1363345" w="995045">
                  <a:moveTo>
                    <a:pt x="699731" y="457454"/>
                  </a:moveTo>
                  <a:lnTo>
                    <a:pt x="699592" y="450570"/>
                  </a:lnTo>
                  <a:lnTo>
                    <a:pt x="695655" y="444906"/>
                  </a:lnTo>
                  <a:lnTo>
                    <a:pt x="688581" y="442556"/>
                  </a:lnTo>
                  <a:lnTo>
                    <a:pt x="554266" y="442556"/>
                  </a:lnTo>
                  <a:lnTo>
                    <a:pt x="549808" y="439331"/>
                  </a:lnTo>
                  <a:lnTo>
                    <a:pt x="508304" y="311581"/>
                  </a:lnTo>
                  <a:lnTo>
                    <a:pt x="503885" y="305574"/>
                  </a:lnTo>
                  <a:lnTo>
                    <a:pt x="497293" y="303580"/>
                  </a:lnTo>
                  <a:lnTo>
                    <a:pt x="490689" y="305574"/>
                  </a:lnTo>
                  <a:lnTo>
                    <a:pt x="486270" y="311581"/>
                  </a:lnTo>
                  <a:lnTo>
                    <a:pt x="444766" y="439331"/>
                  </a:lnTo>
                  <a:lnTo>
                    <a:pt x="440321" y="442556"/>
                  </a:lnTo>
                  <a:lnTo>
                    <a:pt x="305993" y="442556"/>
                  </a:lnTo>
                  <a:lnTo>
                    <a:pt x="298919" y="444906"/>
                  </a:lnTo>
                  <a:lnTo>
                    <a:pt x="294982" y="450570"/>
                  </a:lnTo>
                  <a:lnTo>
                    <a:pt x="294843" y="457454"/>
                  </a:lnTo>
                  <a:lnTo>
                    <a:pt x="299186" y="463511"/>
                  </a:lnTo>
                  <a:lnTo>
                    <a:pt x="407860" y="542467"/>
                  </a:lnTo>
                  <a:lnTo>
                    <a:pt x="409562" y="547700"/>
                  </a:lnTo>
                  <a:lnTo>
                    <a:pt x="368046" y="675449"/>
                  </a:lnTo>
                  <a:lnTo>
                    <a:pt x="368096" y="682891"/>
                  </a:lnTo>
                  <a:lnTo>
                    <a:pt x="372262" y="688390"/>
                  </a:lnTo>
                  <a:lnTo>
                    <a:pt x="378764" y="690651"/>
                  </a:lnTo>
                  <a:lnTo>
                    <a:pt x="385864" y="688390"/>
                  </a:lnTo>
                  <a:lnTo>
                    <a:pt x="494550" y="609434"/>
                  </a:lnTo>
                  <a:lnTo>
                    <a:pt x="500037" y="609434"/>
                  </a:lnTo>
                  <a:lnTo>
                    <a:pt x="608711" y="688390"/>
                  </a:lnTo>
                  <a:lnTo>
                    <a:pt x="615810" y="690651"/>
                  </a:lnTo>
                  <a:lnTo>
                    <a:pt x="622325" y="688390"/>
                  </a:lnTo>
                  <a:lnTo>
                    <a:pt x="626491" y="682891"/>
                  </a:lnTo>
                  <a:lnTo>
                    <a:pt x="626529" y="675449"/>
                  </a:lnTo>
                  <a:lnTo>
                    <a:pt x="585025" y="547700"/>
                  </a:lnTo>
                  <a:lnTo>
                    <a:pt x="586714" y="542467"/>
                  </a:lnTo>
                  <a:lnTo>
                    <a:pt x="695388" y="463511"/>
                  </a:lnTo>
                  <a:lnTo>
                    <a:pt x="699731" y="457454"/>
                  </a:lnTo>
                  <a:close/>
                </a:path>
                <a:path extrusionOk="0" h="1363345" w="995045">
                  <a:moveTo>
                    <a:pt x="842340" y="497128"/>
                  </a:moveTo>
                  <a:lnTo>
                    <a:pt x="838085" y="442607"/>
                  </a:lnTo>
                  <a:lnTo>
                    <a:pt x="825538" y="390182"/>
                  </a:lnTo>
                  <a:lnTo>
                    <a:pt x="810514" y="353936"/>
                  </a:lnTo>
                  <a:lnTo>
                    <a:pt x="810514" y="497128"/>
                  </a:lnTo>
                  <a:lnTo>
                    <a:pt x="807110" y="543344"/>
                  </a:lnTo>
                  <a:lnTo>
                    <a:pt x="797229" y="587489"/>
                  </a:lnTo>
                  <a:lnTo>
                    <a:pt x="781354" y="629043"/>
                  </a:lnTo>
                  <a:lnTo>
                    <a:pt x="759980" y="667550"/>
                  </a:lnTo>
                  <a:lnTo>
                    <a:pt x="733590" y="702500"/>
                  </a:lnTo>
                  <a:lnTo>
                    <a:pt x="702678" y="733425"/>
                  </a:lnTo>
                  <a:lnTo>
                    <a:pt x="667715" y="759802"/>
                  </a:lnTo>
                  <a:lnTo>
                    <a:pt x="629221" y="781177"/>
                  </a:lnTo>
                  <a:lnTo>
                    <a:pt x="587654" y="797052"/>
                  </a:lnTo>
                  <a:lnTo>
                    <a:pt x="543509" y="806932"/>
                  </a:lnTo>
                  <a:lnTo>
                    <a:pt x="497293" y="810336"/>
                  </a:lnTo>
                  <a:lnTo>
                    <a:pt x="451065" y="806932"/>
                  </a:lnTo>
                  <a:lnTo>
                    <a:pt x="406933" y="797052"/>
                  </a:lnTo>
                  <a:lnTo>
                    <a:pt x="365366" y="781177"/>
                  </a:lnTo>
                  <a:lnTo>
                    <a:pt x="326859" y="759802"/>
                  </a:lnTo>
                  <a:lnTo>
                    <a:pt x="291909" y="733425"/>
                  </a:lnTo>
                  <a:lnTo>
                    <a:pt x="260997" y="702500"/>
                  </a:lnTo>
                  <a:lnTo>
                    <a:pt x="234607" y="667550"/>
                  </a:lnTo>
                  <a:lnTo>
                    <a:pt x="213233" y="629043"/>
                  </a:lnTo>
                  <a:lnTo>
                    <a:pt x="197358" y="587489"/>
                  </a:lnTo>
                  <a:lnTo>
                    <a:pt x="187477" y="543344"/>
                  </a:lnTo>
                  <a:lnTo>
                    <a:pt x="184073" y="497128"/>
                  </a:lnTo>
                  <a:lnTo>
                    <a:pt x="187477" y="450900"/>
                  </a:lnTo>
                  <a:lnTo>
                    <a:pt x="197358" y="406755"/>
                  </a:lnTo>
                  <a:lnTo>
                    <a:pt x="213233" y="365188"/>
                  </a:lnTo>
                  <a:lnTo>
                    <a:pt x="234607" y="326694"/>
                  </a:lnTo>
                  <a:lnTo>
                    <a:pt x="260997" y="291731"/>
                  </a:lnTo>
                  <a:lnTo>
                    <a:pt x="291909" y="260819"/>
                  </a:lnTo>
                  <a:lnTo>
                    <a:pt x="326859" y="234429"/>
                  </a:lnTo>
                  <a:lnTo>
                    <a:pt x="365366" y="213055"/>
                  </a:lnTo>
                  <a:lnTo>
                    <a:pt x="406933" y="197180"/>
                  </a:lnTo>
                  <a:lnTo>
                    <a:pt x="451065" y="187299"/>
                  </a:lnTo>
                  <a:lnTo>
                    <a:pt x="497293" y="183896"/>
                  </a:lnTo>
                  <a:lnTo>
                    <a:pt x="543509" y="187299"/>
                  </a:lnTo>
                  <a:lnTo>
                    <a:pt x="587654" y="197180"/>
                  </a:lnTo>
                  <a:lnTo>
                    <a:pt x="629221" y="213055"/>
                  </a:lnTo>
                  <a:lnTo>
                    <a:pt x="667715" y="234429"/>
                  </a:lnTo>
                  <a:lnTo>
                    <a:pt x="702678" y="260819"/>
                  </a:lnTo>
                  <a:lnTo>
                    <a:pt x="733590" y="291731"/>
                  </a:lnTo>
                  <a:lnTo>
                    <a:pt x="759980" y="326694"/>
                  </a:lnTo>
                  <a:lnTo>
                    <a:pt x="781354" y="365188"/>
                  </a:lnTo>
                  <a:lnTo>
                    <a:pt x="797229" y="406755"/>
                  </a:lnTo>
                  <a:lnTo>
                    <a:pt x="807110" y="450900"/>
                  </a:lnTo>
                  <a:lnTo>
                    <a:pt x="810514" y="497128"/>
                  </a:lnTo>
                  <a:lnTo>
                    <a:pt x="810514" y="353936"/>
                  </a:lnTo>
                  <a:lnTo>
                    <a:pt x="776808" y="294678"/>
                  </a:lnTo>
                  <a:lnTo>
                    <a:pt x="741273" y="253136"/>
                  </a:lnTo>
                  <a:lnTo>
                    <a:pt x="699719" y="217601"/>
                  </a:lnTo>
                  <a:lnTo>
                    <a:pt x="653783" y="189407"/>
                  </a:lnTo>
                  <a:lnTo>
                    <a:pt x="604215" y="168884"/>
                  </a:lnTo>
                  <a:lnTo>
                    <a:pt x="551802" y="156337"/>
                  </a:lnTo>
                  <a:lnTo>
                    <a:pt x="497293" y="152082"/>
                  </a:lnTo>
                  <a:lnTo>
                    <a:pt x="442785" y="156337"/>
                  </a:lnTo>
                  <a:lnTo>
                    <a:pt x="390359" y="168884"/>
                  </a:lnTo>
                  <a:lnTo>
                    <a:pt x="340804" y="189407"/>
                  </a:lnTo>
                  <a:lnTo>
                    <a:pt x="294855" y="217601"/>
                  </a:lnTo>
                  <a:lnTo>
                    <a:pt x="253314" y="253136"/>
                  </a:lnTo>
                  <a:lnTo>
                    <a:pt x="217779" y="294678"/>
                  </a:lnTo>
                  <a:lnTo>
                    <a:pt x="189585" y="340626"/>
                  </a:lnTo>
                  <a:lnTo>
                    <a:pt x="169049" y="390182"/>
                  </a:lnTo>
                  <a:lnTo>
                    <a:pt x="156502" y="442607"/>
                  </a:lnTo>
                  <a:lnTo>
                    <a:pt x="152247" y="497128"/>
                  </a:lnTo>
                  <a:lnTo>
                    <a:pt x="156502" y="551637"/>
                  </a:lnTo>
                  <a:lnTo>
                    <a:pt x="169049" y="604050"/>
                  </a:lnTo>
                  <a:lnTo>
                    <a:pt x="189585" y="653618"/>
                  </a:lnTo>
                  <a:lnTo>
                    <a:pt x="217779" y="699554"/>
                  </a:lnTo>
                  <a:lnTo>
                    <a:pt x="253314" y="741108"/>
                  </a:lnTo>
                  <a:lnTo>
                    <a:pt x="294855" y="776643"/>
                  </a:lnTo>
                  <a:lnTo>
                    <a:pt x="340804" y="804824"/>
                  </a:lnTo>
                  <a:lnTo>
                    <a:pt x="390359" y="825360"/>
                  </a:lnTo>
                  <a:lnTo>
                    <a:pt x="442785" y="837907"/>
                  </a:lnTo>
                  <a:lnTo>
                    <a:pt x="497293" y="842162"/>
                  </a:lnTo>
                  <a:lnTo>
                    <a:pt x="551802" y="837907"/>
                  </a:lnTo>
                  <a:lnTo>
                    <a:pt x="604215" y="825360"/>
                  </a:lnTo>
                  <a:lnTo>
                    <a:pt x="640473" y="810336"/>
                  </a:lnTo>
                  <a:lnTo>
                    <a:pt x="653783" y="804824"/>
                  </a:lnTo>
                  <a:lnTo>
                    <a:pt x="699719" y="776643"/>
                  </a:lnTo>
                  <a:lnTo>
                    <a:pt x="741273" y="741108"/>
                  </a:lnTo>
                  <a:lnTo>
                    <a:pt x="776808" y="699554"/>
                  </a:lnTo>
                  <a:lnTo>
                    <a:pt x="805002" y="653618"/>
                  </a:lnTo>
                  <a:lnTo>
                    <a:pt x="825538" y="604050"/>
                  </a:lnTo>
                  <a:lnTo>
                    <a:pt x="838085" y="551637"/>
                  </a:lnTo>
                  <a:lnTo>
                    <a:pt x="842340" y="497128"/>
                  </a:lnTo>
                  <a:close/>
                </a:path>
                <a:path extrusionOk="0" h="1363345" w="995045">
                  <a:moveTo>
                    <a:pt x="994587" y="497840"/>
                  </a:moveTo>
                  <a:lnTo>
                    <a:pt x="992454" y="481330"/>
                  </a:lnTo>
                  <a:lnTo>
                    <a:pt x="986955" y="467360"/>
                  </a:lnTo>
                  <a:lnTo>
                    <a:pt x="979373" y="453390"/>
                  </a:lnTo>
                  <a:lnTo>
                    <a:pt x="971042" y="440690"/>
                  </a:lnTo>
                  <a:lnTo>
                    <a:pt x="965365" y="431800"/>
                  </a:lnTo>
                  <a:lnTo>
                    <a:pt x="962761" y="427240"/>
                  </a:lnTo>
                  <a:lnTo>
                    <a:pt x="962761" y="497840"/>
                  </a:lnTo>
                  <a:lnTo>
                    <a:pt x="961224" y="506730"/>
                  </a:lnTo>
                  <a:lnTo>
                    <a:pt x="957135" y="516890"/>
                  </a:lnTo>
                  <a:lnTo>
                    <a:pt x="951280" y="527050"/>
                  </a:lnTo>
                  <a:lnTo>
                    <a:pt x="937653" y="548640"/>
                  </a:lnTo>
                  <a:lnTo>
                    <a:pt x="931341" y="558800"/>
                  </a:lnTo>
                  <a:lnTo>
                    <a:pt x="926147" y="570230"/>
                  </a:lnTo>
                  <a:lnTo>
                    <a:pt x="922680" y="582930"/>
                  </a:lnTo>
                  <a:lnTo>
                    <a:pt x="921321" y="595630"/>
                  </a:lnTo>
                  <a:lnTo>
                    <a:pt x="921804" y="608330"/>
                  </a:lnTo>
                  <a:lnTo>
                    <a:pt x="923505" y="621030"/>
                  </a:lnTo>
                  <a:lnTo>
                    <a:pt x="928014" y="645160"/>
                  </a:lnTo>
                  <a:lnTo>
                    <a:pt x="929474" y="656590"/>
                  </a:lnTo>
                  <a:lnTo>
                    <a:pt x="905738" y="698500"/>
                  </a:lnTo>
                  <a:lnTo>
                    <a:pt x="885050" y="712470"/>
                  </a:lnTo>
                  <a:lnTo>
                    <a:pt x="874979" y="720090"/>
                  </a:lnTo>
                  <a:lnTo>
                    <a:pt x="847458" y="762000"/>
                  </a:lnTo>
                  <a:lnTo>
                    <a:pt x="838885" y="798830"/>
                  </a:lnTo>
                  <a:lnTo>
                    <a:pt x="835825" y="810260"/>
                  </a:lnTo>
                  <a:lnTo>
                    <a:pt x="797991" y="839470"/>
                  </a:lnTo>
                  <a:lnTo>
                    <a:pt x="773430" y="844550"/>
                  </a:lnTo>
                  <a:lnTo>
                    <a:pt x="761123" y="848360"/>
                  </a:lnTo>
                  <a:lnTo>
                    <a:pt x="719975" y="875030"/>
                  </a:lnTo>
                  <a:lnTo>
                    <a:pt x="698055" y="906780"/>
                  </a:lnTo>
                  <a:lnTo>
                    <a:pt x="690905" y="915670"/>
                  </a:lnTo>
                  <a:lnTo>
                    <a:pt x="683463" y="923290"/>
                  </a:lnTo>
                  <a:lnTo>
                    <a:pt x="675462" y="928370"/>
                  </a:lnTo>
                  <a:lnTo>
                    <a:pt x="666534" y="929640"/>
                  </a:lnTo>
                  <a:lnTo>
                    <a:pt x="656183" y="929640"/>
                  </a:lnTo>
                  <a:lnTo>
                    <a:pt x="644753" y="928370"/>
                  </a:lnTo>
                  <a:lnTo>
                    <a:pt x="620052" y="924560"/>
                  </a:lnTo>
                  <a:lnTo>
                    <a:pt x="607339" y="922020"/>
                  </a:lnTo>
                  <a:lnTo>
                    <a:pt x="594614" y="922020"/>
                  </a:lnTo>
                  <a:lnTo>
                    <a:pt x="548017" y="938530"/>
                  </a:lnTo>
                  <a:lnTo>
                    <a:pt x="516674" y="957580"/>
                  </a:lnTo>
                  <a:lnTo>
                    <a:pt x="506780" y="961390"/>
                  </a:lnTo>
                  <a:lnTo>
                    <a:pt x="497293" y="962660"/>
                  </a:lnTo>
                  <a:lnTo>
                    <a:pt x="487794" y="961390"/>
                  </a:lnTo>
                  <a:lnTo>
                    <a:pt x="477913" y="957580"/>
                  </a:lnTo>
                  <a:lnTo>
                    <a:pt x="476732" y="956856"/>
                  </a:lnTo>
                  <a:lnTo>
                    <a:pt x="476732" y="991158"/>
                  </a:lnTo>
                  <a:lnTo>
                    <a:pt x="357276" y="1293431"/>
                  </a:lnTo>
                  <a:lnTo>
                    <a:pt x="288137" y="1151572"/>
                  </a:lnTo>
                  <a:lnTo>
                    <a:pt x="140792" y="1207782"/>
                  </a:lnTo>
                  <a:lnTo>
                    <a:pt x="259613" y="909243"/>
                  </a:lnTo>
                  <a:lnTo>
                    <a:pt x="263080" y="914400"/>
                  </a:lnTo>
                  <a:lnTo>
                    <a:pt x="271843" y="925830"/>
                  </a:lnTo>
                  <a:lnTo>
                    <a:pt x="281724" y="938530"/>
                  </a:lnTo>
                  <a:lnTo>
                    <a:pt x="293230" y="949960"/>
                  </a:lnTo>
                  <a:lnTo>
                    <a:pt x="306933" y="957580"/>
                  </a:lnTo>
                  <a:lnTo>
                    <a:pt x="321856" y="961390"/>
                  </a:lnTo>
                  <a:lnTo>
                    <a:pt x="337134" y="961390"/>
                  </a:lnTo>
                  <a:lnTo>
                    <a:pt x="352552" y="960120"/>
                  </a:lnTo>
                  <a:lnTo>
                    <a:pt x="367906" y="957580"/>
                  </a:lnTo>
                  <a:lnTo>
                    <a:pt x="378447" y="955040"/>
                  </a:lnTo>
                  <a:lnTo>
                    <a:pt x="388518" y="953770"/>
                  </a:lnTo>
                  <a:lnTo>
                    <a:pt x="406463" y="953770"/>
                  </a:lnTo>
                  <a:lnTo>
                    <a:pt x="414235" y="956310"/>
                  </a:lnTo>
                  <a:lnTo>
                    <a:pt x="422376" y="961390"/>
                  </a:lnTo>
                  <a:lnTo>
                    <a:pt x="430847" y="965200"/>
                  </a:lnTo>
                  <a:lnTo>
                    <a:pt x="439585" y="971550"/>
                  </a:lnTo>
                  <a:lnTo>
                    <a:pt x="452602" y="980440"/>
                  </a:lnTo>
                  <a:lnTo>
                    <a:pt x="466509" y="986790"/>
                  </a:lnTo>
                  <a:lnTo>
                    <a:pt x="476732" y="991158"/>
                  </a:lnTo>
                  <a:lnTo>
                    <a:pt x="476732" y="956856"/>
                  </a:lnTo>
                  <a:lnTo>
                    <a:pt x="435749" y="932180"/>
                  </a:lnTo>
                  <a:lnTo>
                    <a:pt x="430110" y="929640"/>
                  </a:lnTo>
                  <a:lnTo>
                    <a:pt x="424472" y="927100"/>
                  </a:lnTo>
                  <a:lnTo>
                    <a:pt x="412635" y="923290"/>
                  </a:lnTo>
                  <a:lnTo>
                    <a:pt x="407657" y="922020"/>
                  </a:lnTo>
                  <a:lnTo>
                    <a:pt x="388658" y="922020"/>
                  </a:lnTo>
                  <a:lnTo>
                    <a:pt x="361962" y="925830"/>
                  </a:lnTo>
                  <a:lnTo>
                    <a:pt x="349834" y="928370"/>
                  </a:lnTo>
                  <a:lnTo>
                    <a:pt x="338404" y="929640"/>
                  </a:lnTo>
                  <a:lnTo>
                    <a:pt x="328041" y="929640"/>
                  </a:lnTo>
                  <a:lnTo>
                    <a:pt x="319125" y="928370"/>
                  </a:lnTo>
                  <a:lnTo>
                    <a:pt x="311124" y="923290"/>
                  </a:lnTo>
                  <a:lnTo>
                    <a:pt x="303669" y="915670"/>
                  </a:lnTo>
                  <a:lnTo>
                    <a:pt x="296532" y="906780"/>
                  </a:lnTo>
                  <a:lnTo>
                    <a:pt x="282270" y="885190"/>
                  </a:lnTo>
                  <a:lnTo>
                    <a:pt x="274612" y="875030"/>
                  </a:lnTo>
                  <a:lnTo>
                    <a:pt x="233451" y="848360"/>
                  </a:lnTo>
                  <a:lnTo>
                    <a:pt x="196583" y="839470"/>
                  </a:lnTo>
                  <a:lnTo>
                    <a:pt x="185381" y="835660"/>
                  </a:lnTo>
                  <a:lnTo>
                    <a:pt x="155702" y="798830"/>
                  </a:lnTo>
                  <a:lnTo>
                    <a:pt x="150393" y="773430"/>
                  </a:lnTo>
                  <a:lnTo>
                    <a:pt x="147116" y="762000"/>
                  </a:lnTo>
                  <a:lnTo>
                    <a:pt x="119595" y="720090"/>
                  </a:lnTo>
                  <a:lnTo>
                    <a:pt x="88849" y="698500"/>
                  </a:lnTo>
                  <a:lnTo>
                    <a:pt x="79590" y="690880"/>
                  </a:lnTo>
                  <a:lnTo>
                    <a:pt x="72110" y="684530"/>
                  </a:lnTo>
                  <a:lnTo>
                    <a:pt x="67144" y="675640"/>
                  </a:lnTo>
                  <a:lnTo>
                    <a:pt x="65062" y="666750"/>
                  </a:lnTo>
                  <a:lnTo>
                    <a:pt x="65100" y="656590"/>
                  </a:lnTo>
                  <a:lnTo>
                    <a:pt x="66560" y="645160"/>
                  </a:lnTo>
                  <a:lnTo>
                    <a:pt x="71069" y="621030"/>
                  </a:lnTo>
                  <a:lnTo>
                    <a:pt x="72771" y="608330"/>
                  </a:lnTo>
                  <a:lnTo>
                    <a:pt x="68427" y="570230"/>
                  </a:lnTo>
                  <a:lnTo>
                    <a:pt x="43307" y="527050"/>
                  </a:lnTo>
                  <a:lnTo>
                    <a:pt x="37452" y="516890"/>
                  </a:lnTo>
                  <a:lnTo>
                    <a:pt x="33362" y="506730"/>
                  </a:lnTo>
                  <a:lnTo>
                    <a:pt x="31826" y="497840"/>
                  </a:lnTo>
                  <a:lnTo>
                    <a:pt x="33362" y="487680"/>
                  </a:lnTo>
                  <a:lnTo>
                    <a:pt x="37452" y="478790"/>
                  </a:lnTo>
                  <a:lnTo>
                    <a:pt x="43307" y="468630"/>
                  </a:lnTo>
                  <a:lnTo>
                    <a:pt x="56934" y="447040"/>
                  </a:lnTo>
                  <a:lnTo>
                    <a:pt x="63233" y="435610"/>
                  </a:lnTo>
                  <a:lnTo>
                    <a:pt x="68427" y="425450"/>
                  </a:lnTo>
                  <a:lnTo>
                    <a:pt x="71907" y="412750"/>
                  </a:lnTo>
                  <a:lnTo>
                    <a:pt x="73266" y="400050"/>
                  </a:lnTo>
                  <a:lnTo>
                    <a:pt x="72771" y="387350"/>
                  </a:lnTo>
                  <a:lnTo>
                    <a:pt x="71069" y="374650"/>
                  </a:lnTo>
                  <a:lnTo>
                    <a:pt x="66560" y="350520"/>
                  </a:lnTo>
                  <a:lnTo>
                    <a:pt x="65100" y="339090"/>
                  </a:lnTo>
                  <a:lnTo>
                    <a:pt x="79590" y="303530"/>
                  </a:lnTo>
                  <a:lnTo>
                    <a:pt x="109524" y="283210"/>
                  </a:lnTo>
                  <a:lnTo>
                    <a:pt x="119595" y="275590"/>
                  </a:lnTo>
                  <a:lnTo>
                    <a:pt x="147129" y="233680"/>
                  </a:lnTo>
                  <a:lnTo>
                    <a:pt x="155702" y="196850"/>
                  </a:lnTo>
                  <a:lnTo>
                    <a:pt x="158750" y="185420"/>
                  </a:lnTo>
                  <a:lnTo>
                    <a:pt x="196583" y="156210"/>
                  </a:lnTo>
                  <a:lnTo>
                    <a:pt x="221145" y="151130"/>
                  </a:lnTo>
                  <a:lnTo>
                    <a:pt x="233464" y="147320"/>
                  </a:lnTo>
                  <a:lnTo>
                    <a:pt x="274612" y="120650"/>
                  </a:lnTo>
                  <a:lnTo>
                    <a:pt x="296532" y="88900"/>
                  </a:lnTo>
                  <a:lnTo>
                    <a:pt x="303669" y="80010"/>
                  </a:lnTo>
                  <a:lnTo>
                    <a:pt x="311124" y="72390"/>
                  </a:lnTo>
                  <a:lnTo>
                    <a:pt x="319125" y="67310"/>
                  </a:lnTo>
                  <a:lnTo>
                    <a:pt x="328041" y="66040"/>
                  </a:lnTo>
                  <a:lnTo>
                    <a:pt x="338391" y="66040"/>
                  </a:lnTo>
                  <a:lnTo>
                    <a:pt x="349821" y="67310"/>
                  </a:lnTo>
                  <a:lnTo>
                    <a:pt x="374535" y="71120"/>
                  </a:lnTo>
                  <a:lnTo>
                    <a:pt x="387235" y="73660"/>
                  </a:lnTo>
                  <a:lnTo>
                    <a:pt x="399973" y="73660"/>
                  </a:lnTo>
                  <a:lnTo>
                    <a:pt x="412635" y="72390"/>
                  </a:lnTo>
                  <a:lnTo>
                    <a:pt x="424472" y="68580"/>
                  </a:lnTo>
                  <a:lnTo>
                    <a:pt x="430110" y="66040"/>
                  </a:lnTo>
                  <a:lnTo>
                    <a:pt x="435749" y="63500"/>
                  </a:lnTo>
                  <a:lnTo>
                    <a:pt x="446570" y="57150"/>
                  </a:lnTo>
                  <a:lnTo>
                    <a:pt x="467664" y="43180"/>
                  </a:lnTo>
                  <a:lnTo>
                    <a:pt x="470217" y="41910"/>
                  </a:lnTo>
                  <a:lnTo>
                    <a:pt x="477913" y="38100"/>
                  </a:lnTo>
                  <a:lnTo>
                    <a:pt x="487794" y="34290"/>
                  </a:lnTo>
                  <a:lnTo>
                    <a:pt x="497293" y="31750"/>
                  </a:lnTo>
                  <a:lnTo>
                    <a:pt x="506780" y="34290"/>
                  </a:lnTo>
                  <a:lnTo>
                    <a:pt x="516674" y="38100"/>
                  </a:lnTo>
                  <a:lnTo>
                    <a:pt x="526923" y="43180"/>
                  </a:lnTo>
                  <a:lnTo>
                    <a:pt x="548017" y="57150"/>
                  </a:lnTo>
                  <a:lnTo>
                    <a:pt x="558838" y="63500"/>
                  </a:lnTo>
                  <a:lnTo>
                    <a:pt x="570103" y="68580"/>
                  </a:lnTo>
                  <a:lnTo>
                    <a:pt x="581939" y="72390"/>
                  </a:lnTo>
                  <a:lnTo>
                    <a:pt x="594614" y="73660"/>
                  </a:lnTo>
                  <a:lnTo>
                    <a:pt x="607339" y="73660"/>
                  </a:lnTo>
                  <a:lnTo>
                    <a:pt x="620052" y="71120"/>
                  </a:lnTo>
                  <a:lnTo>
                    <a:pt x="644753" y="67310"/>
                  </a:lnTo>
                  <a:lnTo>
                    <a:pt x="656183" y="66040"/>
                  </a:lnTo>
                  <a:lnTo>
                    <a:pt x="666534" y="66040"/>
                  </a:lnTo>
                  <a:lnTo>
                    <a:pt x="698055" y="88900"/>
                  </a:lnTo>
                  <a:lnTo>
                    <a:pt x="712317" y="110490"/>
                  </a:lnTo>
                  <a:lnTo>
                    <a:pt x="719975" y="120650"/>
                  </a:lnTo>
                  <a:lnTo>
                    <a:pt x="761123" y="147320"/>
                  </a:lnTo>
                  <a:lnTo>
                    <a:pt x="798004" y="156210"/>
                  </a:lnTo>
                  <a:lnTo>
                    <a:pt x="809193" y="158750"/>
                  </a:lnTo>
                  <a:lnTo>
                    <a:pt x="838885" y="196850"/>
                  </a:lnTo>
                  <a:lnTo>
                    <a:pt x="844194" y="220980"/>
                  </a:lnTo>
                  <a:lnTo>
                    <a:pt x="847458" y="233680"/>
                  </a:lnTo>
                  <a:lnTo>
                    <a:pt x="874991" y="275590"/>
                  </a:lnTo>
                  <a:lnTo>
                    <a:pt x="905738" y="297180"/>
                  </a:lnTo>
                  <a:lnTo>
                    <a:pt x="914996" y="303530"/>
                  </a:lnTo>
                  <a:lnTo>
                    <a:pt x="922477" y="311150"/>
                  </a:lnTo>
                  <a:lnTo>
                    <a:pt x="927442" y="320040"/>
                  </a:lnTo>
                  <a:lnTo>
                    <a:pt x="929513" y="328930"/>
                  </a:lnTo>
                  <a:lnTo>
                    <a:pt x="929474" y="339090"/>
                  </a:lnTo>
                  <a:lnTo>
                    <a:pt x="928014" y="350520"/>
                  </a:lnTo>
                  <a:lnTo>
                    <a:pt x="923505" y="374650"/>
                  </a:lnTo>
                  <a:lnTo>
                    <a:pt x="921804" y="387350"/>
                  </a:lnTo>
                  <a:lnTo>
                    <a:pt x="926147" y="425450"/>
                  </a:lnTo>
                  <a:lnTo>
                    <a:pt x="951280" y="468630"/>
                  </a:lnTo>
                  <a:lnTo>
                    <a:pt x="957135" y="478790"/>
                  </a:lnTo>
                  <a:lnTo>
                    <a:pt x="961224" y="487680"/>
                  </a:lnTo>
                  <a:lnTo>
                    <a:pt x="962761" y="497840"/>
                  </a:lnTo>
                  <a:lnTo>
                    <a:pt x="962761" y="427240"/>
                  </a:lnTo>
                  <a:lnTo>
                    <a:pt x="960297" y="422910"/>
                  </a:lnTo>
                  <a:lnTo>
                    <a:pt x="956322" y="415290"/>
                  </a:lnTo>
                  <a:lnTo>
                    <a:pt x="953897" y="406400"/>
                  </a:lnTo>
                  <a:lnTo>
                    <a:pt x="953109" y="398780"/>
                  </a:lnTo>
                  <a:lnTo>
                    <a:pt x="953668" y="388620"/>
                  </a:lnTo>
                  <a:lnTo>
                    <a:pt x="955128" y="378460"/>
                  </a:lnTo>
                  <a:lnTo>
                    <a:pt x="957072" y="368300"/>
                  </a:lnTo>
                  <a:lnTo>
                    <a:pt x="959815" y="353060"/>
                  </a:lnTo>
                  <a:lnTo>
                    <a:pt x="961453" y="337820"/>
                  </a:lnTo>
                  <a:lnTo>
                    <a:pt x="960843" y="322580"/>
                  </a:lnTo>
                  <a:lnTo>
                    <a:pt x="956843" y="307340"/>
                  </a:lnTo>
                  <a:lnTo>
                    <a:pt x="948867" y="293370"/>
                  </a:lnTo>
                  <a:lnTo>
                    <a:pt x="938174" y="281940"/>
                  </a:lnTo>
                  <a:lnTo>
                    <a:pt x="925918" y="271780"/>
                  </a:lnTo>
                  <a:lnTo>
                    <a:pt x="913307" y="264160"/>
                  </a:lnTo>
                  <a:lnTo>
                    <a:pt x="904608" y="257810"/>
                  </a:lnTo>
                  <a:lnTo>
                    <a:pt x="877379" y="222250"/>
                  </a:lnTo>
                  <a:lnTo>
                    <a:pt x="872680" y="203200"/>
                  </a:lnTo>
                  <a:lnTo>
                    <a:pt x="869302" y="187960"/>
                  </a:lnTo>
                  <a:lnTo>
                    <a:pt x="848931" y="146050"/>
                  </a:lnTo>
                  <a:lnTo>
                    <a:pt x="792327" y="121920"/>
                  </a:lnTo>
                  <a:lnTo>
                    <a:pt x="781939" y="120650"/>
                  </a:lnTo>
                  <a:lnTo>
                    <a:pt x="772172" y="118110"/>
                  </a:lnTo>
                  <a:lnTo>
                    <a:pt x="731494" y="81280"/>
                  </a:lnTo>
                  <a:lnTo>
                    <a:pt x="722731" y="68580"/>
                  </a:lnTo>
                  <a:lnTo>
                    <a:pt x="720534" y="66040"/>
                  </a:lnTo>
                  <a:lnTo>
                    <a:pt x="712863" y="57150"/>
                  </a:lnTo>
                  <a:lnTo>
                    <a:pt x="701344" y="45720"/>
                  </a:lnTo>
                  <a:lnTo>
                    <a:pt x="694499" y="41910"/>
                  </a:lnTo>
                  <a:lnTo>
                    <a:pt x="687654" y="38100"/>
                  </a:lnTo>
                  <a:lnTo>
                    <a:pt x="672731" y="34290"/>
                  </a:lnTo>
                  <a:lnTo>
                    <a:pt x="657453" y="33020"/>
                  </a:lnTo>
                  <a:lnTo>
                    <a:pt x="626668" y="38100"/>
                  </a:lnTo>
                  <a:lnTo>
                    <a:pt x="616127" y="39370"/>
                  </a:lnTo>
                  <a:lnTo>
                    <a:pt x="606069" y="41910"/>
                  </a:lnTo>
                  <a:lnTo>
                    <a:pt x="596671" y="41910"/>
                  </a:lnTo>
                  <a:lnTo>
                    <a:pt x="588124" y="40640"/>
                  </a:lnTo>
                  <a:lnTo>
                    <a:pt x="580339" y="38100"/>
                  </a:lnTo>
                  <a:lnTo>
                    <a:pt x="572198" y="34290"/>
                  </a:lnTo>
                  <a:lnTo>
                    <a:pt x="567969" y="31750"/>
                  </a:lnTo>
                  <a:lnTo>
                    <a:pt x="563740" y="29210"/>
                  </a:lnTo>
                  <a:lnTo>
                    <a:pt x="555002" y="24130"/>
                  </a:lnTo>
                  <a:lnTo>
                    <a:pt x="541985" y="15240"/>
                  </a:lnTo>
                  <a:lnTo>
                    <a:pt x="528066" y="7620"/>
                  </a:lnTo>
                  <a:lnTo>
                    <a:pt x="513194" y="2540"/>
                  </a:lnTo>
                  <a:lnTo>
                    <a:pt x="497293" y="0"/>
                  </a:lnTo>
                  <a:lnTo>
                    <a:pt x="481393" y="2540"/>
                  </a:lnTo>
                  <a:lnTo>
                    <a:pt x="466509" y="7620"/>
                  </a:lnTo>
                  <a:lnTo>
                    <a:pt x="452602" y="15240"/>
                  </a:lnTo>
                  <a:lnTo>
                    <a:pt x="439585" y="24130"/>
                  </a:lnTo>
                  <a:lnTo>
                    <a:pt x="430847" y="29210"/>
                  </a:lnTo>
                  <a:lnTo>
                    <a:pt x="422376" y="34290"/>
                  </a:lnTo>
                  <a:lnTo>
                    <a:pt x="414235" y="38100"/>
                  </a:lnTo>
                  <a:lnTo>
                    <a:pt x="406463" y="40640"/>
                  </a:lnTo>
                  <a:lnTo>
                    <a:pt x="397916" y="41910"/>
                  </a:lnTo>
                  <a:lnTo>
                    <a:pt x="388518" y="41910"/>
                  </a:lnTo>
                  <a:lnTo>
                    <a:pt x="378447" y="39370"/>
                  </a:lnTo>
                  <a:lnTo>
                    <a:pt x="367906" y="38100"/>
                  </a:lnTo>
                  <a:lnTo>
                    <a:pt x="337134" y="33020"/>
                  </a:lnTo>
                  <a:lnTo>
                    <a:pt x="321856" y="34290"/>
                  </a:lnTo>
                  <a:lnTo>
                    <a:pt x="306933" y="38100"/>
                  </a:lnTo>
                  <a:lnTo>
                    <a:pt x="271856" y="68580"/>
                  </a:lnTo>
                  <a:lnTo>
                    <a:pt x="251167" y="99060"/>
                  </a:lnTo>
                  <a:lnTo>
                    <a:pt x="245059" y="105410"/>
                  </a:lnTo>
                  <a:lnTo>
                    <a:pt x="202247" y="121920"/>
                  </a:lnTo>
                  <a:lnTo>
                    <a:pt x="171970" y="129540"/>
                  </a:lnTo>
                  <a:lnTo>
                    <a:pt x="136156" y="158750"/>
                  </a:lnTo>
                  <a:lnTo>
                    <a:pt x="119684" y="213360"/>
                  </a:lnTo>
                  <a:lnTo>
                    <a:pt x="117208" y="222250"/>
                  </a:lnTo>
                  <a:lnTo>
                    <a:pt x="89979" y="257810"/>
                  </a:lnTo>
                  <a:lnTo>
                    <a:pt x="68668" y="271780"/>
                  </a:lnTo>
                  <a:lnTo>
                    <a:pt x="56413" y="281940"/>
                  </a:lnTo>
                  <a:lnTo>
                    <a:pt x="45720" y="293370"/>
                  </a:lnTo>
                  <a:lnTo>
                    <a:pt x="37744" y="307340"/>
                  </a:lnTo>
                  <a:lnTo>
                    <a:pt x="33743" y="322580"/>
                  </a:lnTo>
                  <a:lnTo>
                    <a:pt x="33121" y="337820"/>
                  </a:lnTo>
                  <a:lnTo>
                    <a:pt x="34772" y="353060"/>
                  </a:lnTo>
                  <a:lnTo>
                    <a:pt x="37503" y="368300"/>
                  </a:lnTo>
                  <a:lnTo>
                    <a:pt x="39458" y="378460"/>
                  </a:lnTo>
                  <a:lnTo>
                    <a:pt x="40919" y="388620"/>
                  </a:lnTo>
                  <a:lnTo>
                    <a:pt x="29222" y="431800"/>
                  </a:lnTo>
                  <a:lnTo>
                    <a:pt x="15201" y="453390"/>
                  </a:lnTo>
                  <a:lnTo>
                    <a:pt x="7632" y="467360"/>
                  </a:lnTo>
                  <a:lnTo>
                    <a:pt x="2120" y="481330"/>
                  </a:lnTo>
                  <a:lnTo>
                    <a:pt x="0" y="497840"/>
                  </a:lnTo>
                  <a:lnTo>
                    <a:pt x="2120" y="513080"/>
                  </a:lnTo>
                  <a:lnTo>
                    <a:pt x="7632" y="528320"/>
                  </a:lnTo>
                  <a:lnTo>
                    <a:pt x="15201" y="542290"/>
                  </a:lnTo>
                  <a:lnTo>
                    <a:pt x="23533" y="554990"/>
                  </a:lnTo>
                  <a:lnTo>
                    <a:pt x="29222" y="563880"/>
                  </a:lnTo>
                  <a:lnTo>
                    <a:pt x="34277" y="572770"/>
                  </a:lnTo>
                  <a:lnTo>
                    <a:pt x="38252" y="580390"/>
                  </a:lnTo>
                  <a:lnTo>
                    <a:pt x="40678" y="588010"/>
                  </a:lnTo>
                  <a:lnTo>
                    <a:pt x="41465" y="596900"/>
                  </a:lnTo>
                  <a:lnTo>
                    <a:pt x="40919" y="607060"/>
                  </a:lnTo>
                  <a:lnTo>
                    <a:pt x="39458" y="617220"/>
                  </a:lnTo>
                  <a:lnTo>
                    <a:pt x="37503" y="627380"/>
                  </a:lnTo>
                  <a:lnTo>
                    <a:pt x="34772" y="642620"/>
                  </a:lnTo>
                  <a:lnTo>
                    <a:pt x="33121" y="657860"/>
                  </a:lnTo>
                  <a:lnTo>
                    <a:pt x="33743" y="673100"/>
                  </a:lnTo>
                  <a:lnTo>
                    <a:pt x="37744" y="688340"/>
                  </a:lnTo>
                  <a:lnTo>
                    <a:pt x="45720" y="702310"/>
                  </a:lnTo>
                  <a:lnTo>
                    <a:pt x="56413" y="713740"/>
                  </a:lnTo>
                  <a:lnTo>
                    <a:pt x="68668" y="722630"/>
                  </a:lnTo>
                  <a:lnTo>
                    <a:pt x="81280" y="731520"/>
                  </a:lnTo>
                  <a:lnTo>
                    <a:pt x="89979" y="737870"/>
                  </a:lnTo>
                  <a:lnTo>
                    <a:pt x="117208" y="772160"/>
                  </a:lnTo>
                  <a:lnTo>
                    <a:pt x="125272" y="807720"/>
                  </a:lnTo>
                  <a:lnTo>
                    <a:pt x="129692" y="822960"/>
                  </a:lnTo>
                  <a:lnTo>
                    <a:pt x="158013" y="858520"/>
                  </a:lnTo>
                  <a:lnTo>
                    <a:pt x="202247" y="873760"/>
                  </a:lnTo>
                  <a:lnTo>
                    <a:pt x="212648" y="875030"/>
                  </a:lnTo>
                  <a:lnTo>
                    <a:pt x="222415" y="877570"/>
                  </a:lnTo>
                  <a:lnTo>
                    <a:pt x="231203" y="881380"/>
                  </a:lnTo>
                  <a:lnTo>
                    <a:pt x="238671" y="885190"/>
                  </a:lnTo>
                  <a:lnTo>
                    <a:pt x="238912" y="885393"/>
                  </a:lnTo>
                  <a:lnTo>
                    <a:pt x="91097" y="1256779"/>
                  </a:lnTo>
                  <a:lnTo>
                    <a:pt x="274154" y="1186942"/>
                  </a:lnTo>
                  <a:lnTo>
                    <a:pt x="359956" y="1362976"/>
                  </a:lnTo>
                  <a:lnTo>
                    <a:pt x="496862" y="1016571"/>
                  </a:lnTo>
                  <a:lnTo>
                    <a:pt x="634669" y="1362887"/>
                  </a:lnTo>
                  <a:lnTo>
                    <a:pt x="720432" y="1186929"/>
                  </a:lnTo>
                  <a:lnTo>
                    <a:pt x="903401" y="1256741"/>
                  </a:lnTo>
                  <a:lnTo>
                    <a:pt x="853884" y="1131481"/>
                  </a:lnTo>
                  <a:lnTo>
                    <a:pt x="853884" y="1207820"/>
                  </a:lnTo>
                  <a:lnTo>
                    <a:pt x="706450" y="1151559"/>
                  </a:lnTo>
                  <a:lnTo>
                    <a:pt x="637273" y="1293520"/>
                  </a:lnTo>
                  <a:lnTo>
                    <a:pt x="517080" y="991489"/>
                  </a:lnTo>
                  <a:lnTo>
                    <a:pt x="528066" y="986790"/>
                  </a:lnTo>
                  <a:lnTo>
                    <a:pt x="541972" y="980440"/>
                  </a:lnTo>
                  <a:lnTo>
                    <a:pt x="554990" y="971550"/>
                  </a:lnTo>
                  <a:lnTo>
                    <a:pt x="563740" y="965200"/>
                  </a:lnTo>
                  <a:lnTo>
                    <a:pt x="569379" y="962660"/>
                  </a:lnTo>
                  <a:lnTo>
                    <a:pt x="572198" y="961390"/>
                  </a:lnTo>
                  <a:lnTo>
                    <a:pt x="580339" y="956310"/>
                  </a:lnTo>
                  <a:lnTo>
                    <a:pt x="588124" y="953770"/>
                  </a:lnTo>
                  <a:lnTo>
                    <a:pt x="606056" y="953770"/>
                  </a:lnTo>
                  <a:lnTo>
                    <a:pt x="616127" y="955040"/>
                  </a:lnTo>
                  <a:lnTo>
                    <a:pt x="626668" y="957580"/>
                  </a:lnTo>
                  <a:lnTo>
                    <a:pt x="642035" y="960120"/>
                  </a:lnTo>
                  <a:lnTo>
                    <a:pt x="657453" y="961390"/>
                  </a:lnTo>
                  <a:lnTo>
                    <a:pt x="672719" y="961390"/>
                  </a:lnTo>
                  <a:lnTo>
                    <a:pt x="712863" y="938530"/>
                  </a:lnTo>
                  <a:lnTo>
                    <a:pt x="735533" y="908380"/>
                  </a:lnTo>
                  <a:lnTo>
                    <a:pt x="853884" y="1207820"/>
                  </a:lnTo>
                  <a:lnTo>
                    <a:pt x="853884" y="1131481"/>
                  </a:lnTo>
                  <a:lnTo>
                    <a:pt x="756424" y="884936"/>
                  </a:lnTo>
                  <a:lnTo>
                    <a:pt x="763384" y="881380"/>
                  </a:lnTo>
                  <a:lnTo>
                    <a:pt x="772172" y="877570"/>
                  </a:lnTo>
                  <a:lnTo>
                    <a:pt x="781939" y="875030"/>
                  </a:lnTo>
                  <a:lnTo>
                    <a:pt x="792327" y="873760"/>
                  </a:lnTo>
                  <a:lnTo>
                    <a:pt x="807643" y="869950"/>
                  </a:lnTo>
                  <a:lnTo>
                    <a:pt x="848931" y="849630"/>
                  </a:lnTo>
                  <a:lnTo>
                    <a:pt x="869302" y="807720"/>
                  </a:lnTo>
                  <a:lnTo>
                    <a:pt x="874890" y="782320"/>
                  </a:lnTo>
                  <a:lnTo>
                    <a:pt x="877379" y="772160"/>
                  </a:lnTo>
                  <a:lnTo>
                    <a:pt x="904608" y="737870"/>
                  </a:lnTo>
                  <a:lnTo>
                    <a:pt x="925918" y="722630"/>
                  </a:lnTo>
                  <a:lnTo>
                    <a:pt x="938174" y="713740"/>
                  </a:lnTo>
                  <a:lnTo>
                    <a:pt x="948867" y="702310"/>
                  </a:lnTo>
                  <a:lnTo>
                    <a:pt x="956843" y="688340"/>
                  </a:lnTo>
                  <a:lnTo>
                    <a:pt x="960843" y="673100"/>
                  </a:lnTo>
                  <a:lnTo>
                    <a:pt x="961453" y="657860"/>
                  </a:lnTo>
                  <a:lnTo>
                    <a:pt x="959815" y="642620"/>
                  </a:lnTo>
                  <a:lnTo>
                    <a:pt x="957072" y="627380"/>
                  </a:lnTo>
                  <a:lnTo>
                    <a:pt x="955128" y="617220"/>
                  </a:lnTo>
                  <a:lnTo>
                    <a:pt x="953668" y="607060"/>
                  </a:lnTo>
                  <a:lnTo>
                    <a:pt x="965365" y="563880"/>
                  </a:lnTo>
                  <a:lnTo>
                    <a:pt x="979373" y="542290"/>
                  </a:lnTo>
                  <a:lnTo>
                    <a:pt x="986955" y="528320"/>
                  </a:lnTo>
                  <a:lnTo>
                    <a:pt x="992454" y="513080"/>
                  </a:lnTo>
                  <a:lnTo>
                    <a:pt x="994587" y="497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3" name="Google Shape;483;p30"/>
          <p:cNvSpPr txBox="1"/>
          <p:nvPr/>
        </p:nvSpPr>
        <p:spPr>
          <a:xfrm>
            <a:off x="3435667" y="2370452"/>
            <a:ext cx="8286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-63500" lvl="0" marL="63500" marR="0" rtl="0" algn="l">
              <a:lnSpc>
                <a:spcPct val="100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82A2B"/>
                </a:solidFill>
                <a:latin typeface="Lucida Sans"/>
                <a:ea typeface="Lucida Sans"/>
                <a:cs typeface="Lucida Sans"/>
                <a:sym typeface="Lucida Sans"/>
              </a:rPr>
              <a:t>EPA/DOT/NSF/  NFPA/GMPC</a:t>
            </a:r>
            <a:endParaRPr sz="9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84" name="Google Shape;484;p30"/>
          <p:cNvGrpSpPr/>
          <p:nvPr/>
        </p:nvGrpSpPr>
        <p:grpSpPr>
          <a:xfrm>
            <a:off x="6797013" y="1419122"/>
            <a:ext cx="813249" cy="818011"/>
            <a:chOff x="14945059" y="3120320"/>
            <a:chExt cx="1788147" cy="1798617"/>
          </a:xfrm>
        </p:grpSpPr>
        <p:sp>
          <p:nvSpPr>
            <p:cNvPr id="485" name="Google Shape;485;p30"/>
            <p:cNvSpPr/>
            <p:nvPr/>
          </p:nvSpPr>
          <p:spPr>
            <a:xfrm>
              <a:off x="14966001" y="3151733"/>
              <a:ext cx="1767205" cy="1767204"/>
            </a:xfrm>
            <a:custGeom>
              <a:rect b="b" l="l" r="r" t="t"/>
              <a:pathLst>
                <a:path extrusionOk="0" h="1767204" w="1767205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30"/>
            <p:cNvSpPr/>
            <p:nvPr/>
          </p:nvSpPr>
          <p:spPr>
            <a:xfrm>
              <a:off x="14945059" y="3120320"/>
              <a:ext cx="1767205" cy="1767204"/>
            </a:xfrm>
            <a:custGeom>
              <a:rect b="b" l="l" r="r" t="t"/>
              <a:pathLst>
                <a:path extrusionOk="0" h="1767204" w="1767205">
                  <a:moveTo>
                    <a:pt x="1636578" y="0"/>
                  </a:moveTo>
                  <a:lnTo>
                    <a:pt x="130069" y="0"/>
                  </a:lnTo>
                  <a:lnTo>
                    <a:pt x="79442" y="10222"/>
                  </a:lnTo>
                  <a:lnTo>
                    <a:pt x="38098" y="38098"/>
                  </a:lnTo>
                  <a:lnTo>
                    <a:pt x="10222" y="79442"/>
                  </a:lnTo>
                  <a:lnTo>
                    <a:pt x="0" y="130069"/>
                  </a:lnTo>
                  <a:lnTo>
                    <a:pt x="0" y="1636578"/>
                  </a:lnTo>
                  <a:lnTo>
                    <a:pt x="10222" y="1687205"/>
                  </a:lnTo>
                  <a:lnTo>
                    <a:pt x="38098" y="1728549"/>
                  </a:lnTo>
                  <a:lnTo>
                    <a:pt x="79442" y="1756425"/>
                  </a:lnTo>
                  <a:lnTo>
                    <a:pt x="130069" y="1766647"/>
                  </a:lnTo>
                  <a:lnTo>
                    <a:pt x="1636578" y="1766647"/>
                  </a:lnTo>
                  <a:lnTo>
                    <a:pt x="1687205" y="1756425"/>
                  </a:lnTo>
                  <a:lnTo>
                    <a:pt x="1728549" y="1728549"/>
                  </a:lnTo>
                  <a:lnTo>
                    <a:pt x="1756425" y="1687205"/>
                  </a:lnTo>
                  <a:lnTo>
                    <a:pt x="1766647" y="1636578"/>
                  </a:lnTo>
                  <a:lnTo>
                    <a:pt x="1766647" y="130069"/>
                  </a:lnTo>
                  <a:lnTo>
                    <a:pt x="1756425" y="79442"/>
                  </a:lnTo>
                  <a:lnTo>
                    <a:pt x="1728549" y="38098"/>
                  </a:lnTo>
                  <a:lnTo>
                    <a:pt x="1687205" y="10222"/>
                  </a:lnTo>
                  <a:lnTo>
                    <a:pt x="1636578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30"/>
            <p:cNvSpPr/>
            <p:nvPr/>
          </p:nvSpPr>
          <p:spPr>
            <a:xfrm>
              <a:off x="15204707" y="3379984"/>
              <a:ext cx="1247775" cy="1247775"/>
            </a:xfrm>
            <a:custGeom>
              <a:rect b="b" l="l" r="r" t="t"/>
              <a:pathLst>
                <a:path extrusionOk="0" h="1247775" w="1247775">
                  <a:moveTo>
                    <a:pt x="1247343" y="623658"/>
                  </a:moveTo>
                  <a:lnTo>
                    <a:pt x="1245362" y="573468"/>
                  </a:lnTo>
                  <a:lnTo>
                    <a:pt x="1239443" y="523989"/>
                  </a:lnTo>
                  <a:lnTo>
                    <a:pt x="1229614" y="475335"/>
                  </a:lnTo>
                  <a:lnTo>
                    <a:pt x="1215898" y="427596"/>
                  </a:lnTo>
                  <a:lnTo>
                    <a:pt x="1198308" y="380898"/>
                  </a:lnTo>
                  <a:lnTo>
                    <a:pt x="1181074" y="344144"/>
                  </a:lnTo>
                  <a:lnTo>
                    <a:pt x="1181074" y="623658"/>
                  </a:lnTo>
                  <a:lnTo>
                    <a:pt x="1178941" y="672922"/>
                  </a:lnTo>
                  <a:lnTo>
                    <a:pt x="1172603" y="721321"/>
                  </a:lnTo>
                  <a:lnTo>
                    <a:pt x="1162151" y="768629"/>
                  </a:lnTo>
                  <a:lnTo>
                    <a:pt x="1147648" y="814641"/>
                  </a:lnTo>
                  <a:lnTo>
                    <a:pt x="1129220" y="859142"/>
                  </a:lnTo>
                  <a:lnTo>
                    <a:pt x="1106932" y="901915"/>
                  </a:lnTo>
                  <a:lnTo>
                    <a:pt x="1080871" y="942771"/>
                  </a:lnTo>
                  <a:lnTo>
                    <a:pt x="1051140" y="981468"/>
                  </a:lnTo>
                  <a:lnTo>
                    <a:pt x="1017816" y="1017816"/>
                  </a:lnTo>
                  <a:lnTo>
                    <a:pt x="981468" y="1051140"/>
                  </a:lnTo>
                  <a:lnTo>
                    <a:pt x="942771" y="1080871"/>
                  </a:lnTo>
                  <a:lnTo>
                    <a:pt x="901928" y="1106932"/>
                  </a:lnTo>
                  <a:lnTo>
                    <a:pt x="859142" y="1129220"/>
                  </a:lnTo>
                  <a:lnTo>
                    <a:pt x="814641" y="1147648"/>
                  </a:lnTo>
                  <a:lnTo>
                    <a:pt x="768629" y="1162138"/>
                  </a:lnTo>
                  <a:lnTo>
                    <a:pt x="721321" y="1172603"/>
                  </a:lnTo>
                  <a:lnTo>
                    <a:pt x="672934" y="1178941"/>
                  </a:lnTo>
                  <a:lnTo>
                    <a:pt x="623671" y="1181074"/>
                  </a:lnTo>
                  <a:lnTo>
                    <a:pt x="574408" y="1178941"/>
                  </a:lnTo>
                  <a:lnTo>
                    <a:pt x="526021" y="1172603"/>
                  </a:lnTo>
                  <a:lnTo>
                    <a:pt x="478713" y="1162138"/>
                  </a:lnTo>
                  <a:lnTo>
                    <a:pt x="432701" y="1147648"/>
                  </a:lnTo>
                  <a:lnTo>
                    <a:pt x="388200" y="1129220"/>
                  </a:lnTo>
                  <a:lnTo>
                    <a:pt x="345414" y="1106932"/>
                  </a:lnTo>
                  <a:lnTo>
                    <a:pt x="304571" y="1080871"/>
                  </a:lnTo>
                  <a:lnTo>
                    <a:pt x="284099" y="1065149"/>
                  </a:lnTo>
                  <a:lnTo>
                    <a:pt x="433235" y="867968"/>
                  </a:lnTo>
                  <a:lnTo>
                    <a:pt x="442861" y="881253"/>
                  </a:lnTo>
                  <a:lnTo>
                    <a:pt x="476072" y="906653"/>
                  </a:lnTo>
                  <a:lnTo>
                    <a:pt x="518058" y="923163"/>
                  </a:lnTo>
                  <a:lnTo>
                    <a:pt x="557326" y="933323"/>
                  </a:lnTo>
                  <a:lnTo>
                    <a:pt x="561619" y="933323"/>
                  </a:lnTo>
                  <a:lnTo>
                    <a:pt x="565848" y="935863"/>
                  </a:lnTo>
                  <a:lnTo>
                    <a:pt x="571982" y="937133"/>
                  </a:lnTo>
                  <a:lnTo>
                    <a:pt x="572020" y="998093"/>
                  </a:lnTo>
                  <a:lnTo>
                    <a:pt x="572122" y="1006983"/>
                  </a:lnTo>
                  <a:lnTo>
                    <a:pt x="572249" y="1013333"/>
                  </a:lnTo>
                  <a:lnTo>
                    <a:pt x="572490" y="1022223"/>
                  </a:lnTo>
                  <a:lnTo>
                    <a:pt x="577507" y="1027303"/>
                  </a:lnTo>
                  <a:lnTo>
                    <a:pt x="595630" y="1027303"/>
                  </a:lnTo>
                  <a:lnTo>
                    <a:pt x="599998" y="1022223"/>
                  </a:lnTo>
                  <a:lnTo>
                    <a:pt x="602081" y="1006983"/>
                  </a:lnTo>
                  <a:lnTo>
                    <a:pt x="601751" y="1000633"/>
                  </a:lnTo>
                  <a:lnTo>
                    <a:pt x="601789" y="939673"/>
                  </a:lnTo>
                  <a:lnTo>
                    <a:pt x="613054" y="938403"/>
                  </a:lnTo>
                  <a:lnTo>
                    <a:pt x="634034" y="938403"/>
                  </a:lnTo>
                  <a:lnTo>
                    <a:pt x="644448" y="940943"/>
                  </a:lnTo>
                  <a:lnTo>
                    <a:pt x="644474" y="1003173"/>
                  </a:lnTo>
                  <a:lnTo>
                    <a:pt x="644207" y="1008253"/>
                  </a:lnTo>
                  <a:lnTo>
                    <a:pt x="646087" y="1020953"/>
                  </a:lnTo>
                  <a:lnTo>
                    <a:pt x="650201" y="1027303"/>
                  </a:lnTo>
                  <a:lnTo>
                    <a:pt x="668451" y="1027303"/>
                  </a:lnTo>
                  <a:lnTo>
                    <a:pt x="673087" y="1022223"/>
                  </a:lnTo>
                  <a:lnTo>
                    <a:pt x="674662" y="1008253"/>
                  </a:lnTo>
                  <a:lnTo>
                    <a:pt x="674370" y="1003173"/>
                  </a:lnTo>
                  <a:lnTo>
                    <a:pt x="674382" y="938403"/>
                  </a:lnTo>
                  <a:lnTo>
                    <a:pt x="674382" y="937133"/>
                  </a:lnTo>
                  <a:lnTo>
                    <a:pt x="680859" y="935863"/>
                  </a:lnTo>
                  <a:lnTo>
                    <a:pt x="685812" y="934593"/>
                  </a:lnTo>
                  <a:lnTo>
                    <a:pt x="690740" y="932053"/>
                  </a:lnTo>
                  <a:lnTo>
                    <a:pt x="704303" y="929513"/>
                  </a:lnTo>
                  <a:lnTo>
                    <a:pt x="744702" y="918083"/>
                  </a:lnTo>
                  <a:lnTo>
                    <a:pt x="763473" y="909193"/>
                  </a:lnTo>
                  <a:lnTo>
                    <a:pt x="776884" y="902843"/>
                  </a:lnTo>
                  <a:lnTo>
                    <a:pt x="803211" y="881253"/>
                  </a:lnTo>
                  <a:lnTo>
                    <a:pt x="839038" y="822833"/>
                  </a:lnTo>
                  <a:lnTo>
                    <a:pt x="855383" y="758063"/>
                  </a:lnTo>
                  <a:lnTo>
                    <a:pt x="860234" y="702183"/>
                  </a:lnTo>
                  <a:lnTo>
                    <a:pt x="860666" y="692023"/>
                  </a:lnTo>
                  <a:lnTo>
                    <a:pt x="859790" y="681863"/>
                  </a:lnTo>
                  <a:lnTo>
                    <a:pt x="856462" y="675513"/>
                  </a:lnTo>
                  <a:lnTo>
                    <a:pt x="849871" y="671703"/>
                  </a:lnTo>
                  <a:lnTo>
                    <a:pt x="829945" y="671703"/>
                  </a:lnTo>
                  <a:lnTo>
                    <a:pt x="829945" y="702183"/>
                  </a:lnTo>
                  <a:lnTo>
                    <a:pt x="829894" y="722503"/>
                  </a:lnTo>
                  <a:lnTo>
                    <a:pt x="822032" y="775843"/>
                  </a:lnTo>
                  <a:lnTo>
                    <a:pt x="806272" y="825373"/>
                  </a:lnTo>
                  <a:lnTo>
                    <a:pt x="779348" y="862203"/>
                  </a:lnTo>
                  <a:lnTo>
                    <a:pt x="741222" y="887603"/>
                  </a:lnTo>
                  <a:lnTo>
                    <a:pt x="691870" y="901573"/>
                  </a:lnTo>
                  <a:lnTo>
                    <a:pt x="666407" y="905383"/>
                  </a:lnTo>
                  <a:lnTo>
                    <a:pt x="639038" y="909193"/>
                  </a:lnTo>
                  <a:lnTo>
                    <a:pt x="639064" y="872363"/>
                  </a:lnTo>
                  <a:lnTo>
                    <a:pt x="643293" y="835533"/>
                  </a:lnTo>
                  <a:lnTo>
                    <a:pt x="653110" y="802513"/>
                  </a:lnTo>
                  <a:lnTo>
                    <a:pt x="658304" y="792353"/>
                  </a:lnTo>
                  <a:lnTo>
                    <a:pt x="669963" y="769493"/>
                  </a:lnTo>
                  <a:lnTo>
                    <a:pt x="724941" y="727583"/>
                  </a:lnTo>
                  <a:lnTo>
                    <a:pt x="773366" y="712343"/>
                  </a:lnTo>
                  <a:lnTo>
                    <a:pt x="793432" y="707263"/>
                  </a:lnTo>
                  <a:lnTo>
                    <a:pt x="829945" y="702183"/>
                  </a:lnTo>
                  <a:lnTo>
                    <a:pt x="829945" y="671703"/>
                  </a:lnTo>
                  <a:lnTo>
                    <a:pt x="828700" y="671703"/>
                  </a:lnTo>
                  <a:lnTo>
                    <a:pt x="795870" y="675513"/>
                  </a:lnTo>
                  <a:lnTo>
                    <a:pt x="797547" y="670433"/>
                  </a:lnTo>
                  <a:lnTo>
                    <a:pt x="798258" y="667893"/>
                  </a:lnTo>
                  <a:lnTo>
                    <a:pt x="799553" y="665353"/>
                  </a:lnTo>
                  <a:lnTo>
                    <a:pt x="812546" y="634873"/>
                  </a:lnTo>
                  <a:lnTo>
                    <a:pt x="821372" y="603123"/>
                  </a:lnTo>
                  <a:lnTo>
                    <a:pt x="826541" y="570103"/>
                  </a:lnTo>
                  <a:lnTo>
                    <a:pt x="828497" y="538353"/>
                  </a:lnTo>
                  <a:lnTo>
                    <a:pt x="828421" y="533273"/>
                  </a:lnTo>
                  <a:lnTo>
                    <a:pt x="827963" y="521843"/>
                  </a:lnTo>
                  <a:lnTo>
                    <a:pt x="824064" y="512953"/>
                  </a:lnTo>
                  <a:lnTo>
                    <a:pt x="814933" y="510413"/>
                  </a:lnTo>
                  <a:lnTo>
                    <a:pt x="798804" y="510413"/>
                  </a:lnTo>
                  <a:lnTo>
                    <a:pt x="798804" y="543433"/>
                  </a:lnTo>
                  <a:lnTo>
                    <a:pt x="796632" y="572643"/>
                  </a:lnTo>
                  <a:lnTo>
                    <a:pt x="783882" y="628523"/>
                  </a:lnTo>
                  <a:lnTo>
                    <a:pt x="764933" y="665353"/>
                  </a:lnTo>
                  <a:lnTo>
                    <a:pt x="714324" y="698373"/>
                  </a:lnTo>
                  <a:lnTo>
                    <a:pt x="665581" y="711073"/>
                  </a:lnTo>
                  <a:lnTo>
                    <a:pt x="649884" y="711822"/>
                  </a:lnTo>
                  <a:lnTo>
                    <a:pt x="649884" y="744093"/>
                  </a:lnTo>
                  <a:lnTo>
                    <a:pt x="623252" y="792353"/>
                  </a:lnTo>
                  <a:lnTo>
                    <a:pt x="607809" y="765149"/>
                  </a:lnTo>
                  <a:lnTo>
                    <a:pt x="607809" y="883793"/>
                  </a:lnTo>
                  <a:lnTo>
                    <a:pt x="606717" y="909193"/>
                  </a:lnTo>
                  <a:lnTo>
                    <a:pt x="574535" y="905383"/>
                  </a:lnTo>
                  <a:lnTo>
                    <a:pt x="543648" y="900303"/>
                  </a:lnTo>
                  <a:lnTo>
                    <a:pt x="486587" y="877443"/>
                  </a:lnTo>
                  <a:lnTo>
                    <a:pt x="451319" y="844423"/>
                  </a:lnTo>
                  <a:lnTo>
                    <a:pt x="451205" y="844219"/>
                  </a:lnTo>
                  <a:lnTo>
                    <a:pt x="533844" y="734961"/>
                  </a:lnTo>
                  <a:lnTo>
                    <a:pt x="570039" y="761873"/>
                  </a:lnTo>
                  <a:lnTo>
                    <a:pt x="596950" y="812673"/>
                  </a:lnTo>
                  <a:lnTo>
                    <a:pt x="606247" y="859663"/>
                  </a:lnTo>
                  <a:lnTo>
                    <a:pt x="607809" y="883793"/>
                  </a:lnTo>
                  <a:lnTo>
                    <a:pt x="607809" y="765149"/>
                  </a:lnTo>
                  <a:lnTo>
                    <a:pt x="595858" y="744093"/>
                  </a:lnTo>
                  <a:lnTo>
                    <a:pt x="649884" y="744093"/>
                  </a:lnTo>
                  <a:lnTo>
                    <a:pt x="649884" y="711822"/>
                  </a:lnTo>
                  <a:lnTo>
                    <a:pt x="638924" y="712343"/>
                  </a:lnTo>
                  <a:lnTo>
                    <a:pt x="639000" y="681863"/>
                  </a:lnTo>
                  <a:lnTo>
                    <a:pt x="642480" y="652653"/>
                  </a:lnTo>
                  <a:lnTo>
                    <a:pt x="650481" y="624713"/>
                  </a:lnTo>
                  <a:lnTo>
                    <a:pt x="657987" y="610743"/>
                  </a:lnTo>
                  <a:lnTo>
                    <a:pt x="664121" y="599313"/>
                  </a:lnTo>
                  <a:lnTo>
                    <a:pt x="670191" y="591693"/>
                  </a:lnTo>
                  <a:lnTo>
                    <a:pt x="677341" y="584073"/>
                  </a:lnTo>
                  <a:lnTo>
                    <a:pt x="685228" y="577723"/>
                  </a:lnTo>
                  <a:lnTo>
                    <a:pt x="691438" y="573913"/>
                  </a:lnTo>
                  <a:lnTo>
                    <a:pt x="693508" y="572643"/>
                  </a:lnTo>
                  <a:lnTo>
                    <a:pt x="716419" y="559943"/>
                  </a:lnTo>
                  <a:lnTo>
                    <a:pt x="740473" y="551053"/>
                  </a:lnTo>
                  <a:lnTo>
                    <a:pt x="784567" y="542163"/>
                  </a:lnTo>
                  <a:lnTo>
                    <a:pt x="790943" y="540893"/>
                  </a:lnTo>
                  <a:lnTo>
                    <a:pt x="792937" y="540893"/>
                  </a:lnTo>
                  <a:lnTo>
                    <a:pt x="795096" y="542163"/>
                  </a:lnTo>
                  <a:lnTo>
                    <a:pt x="798804" y="543433"/>
                  </a:lnTo>
                  <a:lnTo>
                    <a:pt x="798804" y="510413"/>
                  </a:lnTo>
                  <a:lnTo>
                    <a:pt x="791718" y="510413"/>
                  </a:lnTo>
                  <a:lnTo>
                    <a:pt x="784593" y="511683"/>
                  </a:lnTo>
                  <a:lnTo>
                    <a:pt x="768680" y="512953"/>
                  </a:lnTo>
                  <a:lnTo>
                    <a:pt x="787895" y="462153"/>
                  </a:lnTo>
                  <a:lnTo>
                    <a:pt x="795756" y="411353"/>
                  </a:lnTo>
                  <a:lnTo>
                    <a:pt x="795921" y="389763"/>
                  </a:lnTo>
                  <a:lnTo>
                    <a:pt x="795553" y="388950"/>
                  </a:lnTo>
                  <a:lnTo>
                    <a:pt x="956094" y="176707"/>
                  </a:lnTo>
                  <a:lnTo>
                    <a:pt x="1017816" y="229527"/>
                  </a:lnTo>
                  <a:lnTo>
                    <a:pt x="1051140" y="265861"/>
                  </a:lnTo>
                  <a:lnTo>
                    <a:pt x="1080871" y="304571"/>
                  </a:lnTo>
                  <a:lnTo>
                    <a:pt x="1106932" y="345414"/>
                  </a:lnTo>
                  <a:lnTo>
                    <a:pt x="1129220" y="388188"/>
                  </a:lnTo>
                  <a:lnTo>
                    <a:pt x="1147648" y="432689"/>
                  </a:lnTo>
                  <a:lnTo>
                    <a:pt x="1162151" y="478701"/>
                  </a:lnTo>
                  <a:lnTo>
                    <a:pt x="1172603" y="526008"/>
                  </a:lnTo>
                  <a:lnTo>
                    <a:pt x="1178941" y="574395"/>
                  </a:lnTo>
                  <a:lnTo>
                    <a:pt x="1181074" y="623658"/>
                  </a:lnTo>
                  <a:lnTo>
                    <a:pt x="1181074" y="344144"/>
                  </a:lnTo>
                  <a:lnTo>
                    <a:pt x="1154188" y="295529"/>
                  </a:lnTo>
                  <a:lnTo>
                    <a:pt x="1127391" y="255790"/>
                  </a:lnTo>
                  <a:lnTo>
                    <a:pt x="1097534" y="218147"/>
                  </a:lnTo>
                  <a:lnTo>
                    <a:pt x="1064666" y="182664"/>
                  </a:lnTo>
                  <a:lnTo>
                    <a:pt x="1029182" y="149796"/>
                  </a:lnTo>
                  <a:lnTo>
                    <a:pt x="991539" y="119938"/>
                  </a:lnTo>
                  <a:lnTo>
                    <a:pt x="951801" y="93141"/>
                  </a:lnTo>
                  <a:lnTo>
                    <a:pt x="910082" y="69494"/>
                  </a:lnTo>
                  <a:lnTo>
                    <a:pt x="900887" y="65201"/>
                  </a:lnTo>
                  <a:lnTo>
                    <a:pt x="900887" y="139865"/>
                  </a:lnTo>
                  <a:lnTo>
                    <a:pt x="761111" y="324662"/>
                  </a:lnTo>
                  <a:lnTo>
                    <a:pt x="761111" y="434492"/>
                  </a:lnTo>
                  <a:lnTo>
                    <a:pt x="759333" y="457073"/>
                  </a:lnTo>
                  <a:lnTo>
                    <a:pt x="744499" y="495173"/>
                  </a:lnTo>
                  <a:lnTo>
                    <a:pt x="719239" y="520573"/>
                  </a:lnTo>
                  <a:lnTo>
                    <a:pt x="684657" y="535571"/>
                  </a:lnTo>
                  <a:lnTo>
                    <a:pt x="761111" y="434492"/>
                  </a:lnTo>
                  <a:lnTo>
                    <a:pt x="761111" y="324662"/>
                  </a:lnTo>
                  <a:lnTo>
                    <a:pt x="715200" y="385356"/>
                  </a:lnTo>
                  <a:lnTo>
                    <a:pt x="711631" y="385953"/>
                  </a:lnTo>
                  <a:lnTo>
                    <a:pt x="696899" y="389763"/>
                  </a:lnTo>
                  <a:lnTo>
                    <a:pt x="697636" y="377063"/>
                  </a:lnTo>
                  <a:lnTo>
                    <a:pt x="698550" y="365633"/>
                  </a:lnTo>
                  <a:lnTo>
                    <a:pt x="698982" y="354203"/>
                  </a:lnTo>
                  <a:lnTo>
                    <a:pt x="698309" y="342773"/>
                  </a:lnTo>
                  <a:lnTo>
                    <a:pt x="690206" y="309753"/>
                  </a:lnTo>
                  <a:lnTo>
                    <a:pt x="678230" y="284340"/>
                  </a:lnTo>
                  <a:lnTo>
                    <a:pt x="678230" y="434225"/>
                  </a:lnTo>
                  <a:lnTo>
                    <a:pt x="651129" y="470065"/>
                  </a:lnTo>
                  <a:lnTo>
                    <a:pt x="655434" y="458343"/>
                  </a:lnTo>
                  <a:lnTo>
                    <a:pt x="668642" y="444373"/>
                  </a:lnTo>
                  <a:lnTo>
                    <a:pt x="678230" y="434225"/>
                  </a:lnTo>
                  <a:lnTo>
                    <a:pt x="678230" y="284340"/>
                  </a:lnTo>
                  <a:lnTo>
                    <a:pt x="675843" y="279273"/>
                  </a:lnTo>
                  <a:lnTo>
                    <a:pt x="670648" y="271970"/>
                  </a:lnTo>
                  <a:lnTo>
                    <a:pt x="670648" y="355473"/>
                  </a:lnTo>
                  <a:lnTo>
                    <a:pt x="668299" y="373253"/>
                  </a:lnTo>
                  <a:lnTo>
                    <a:pt x="645490" y="418973"/>
                  </a:lnTo>
                  <a:lnTo>
                    <a:pt x="622833" y="444373"/>
                  </a:lnTo>
                  <a:lnTo>
                    <a:pt x="610450" y="430403"/>
                  </a:lnTo>
                  <a:lnTo>
                    <a:pt x="607377" y="426351"/>
                  </a:lnTo>
                  <a:lnTo>
                    <a:pt x="607377" y="698373"/>
                  </a:lnTo>
                  <a:lnTo>
                    <a:pt x="607250" y="712343"/>
                  </a:lnTo>
                  <a:lnTo>
                    <a:pt x="576440" y="709803"/>
                  </a:lnTo>
                  <a:lnTo>
                    <a:pt x="555612" y="706183"/>
                  </a:lnTo>
                  <a:lnTo>
                    <a:pt x="601319" y="645756"/>
                  </a:lnTo>
                  <a:lnTo>
                    <a:pt x="604621" y="659003"/>
                  </a:lnTo>
                  <a:lnTo>
                    <a:pt x="607364" y="683133"/>
                  </a:lnTo>
                  <a:lnTo>
                    <a:pt x="607377" y="698373"/>
                  </a:lnTo>
                  <a:lnTo>
                    <a:pt x="607377" y="426351"/>
                  </a:lnTo>
                  <a:lnTo>
                    <a:pt x="605409" y="423760"/>
                  </a:lnTo>
                  <a:lnTo>
                    <a:pt x="605409" y="530517"/>
                  </a:lnTo>
                  <a:lnTo>
                    <a:pt x="597039" y="541578"/>
                  </a:lnTo>
                  <a:lnTo>
                    <a:pt x="587070" y="540893"/>
                  </a:lnTo>
                  <a:lnTo>
                    <a:pt x="569163" y="538353"/>
                  </a:lnTo>
                  <a:lnTo>
                    <a:pt x="566331" y="537527"/>
                  </a:lnTo>
                  <a:lnTo>
                    <a:pt x="566331" y="582168"/>
                  </a:lnTo>
                  <a:lnTo>
                    <a:pt x="494195" y="677545"/>
                  </a:lnTo>
                  <a:lnTo>
                    <a:pt x="492201" y="675513"/>
                  </a:lnTo>
                  <a:lnTo>
                    <a:pt x="487172" y="670433"/>
                  </a:lnTo>
                  <a:lnTo>
                    <a:pt x="480428" y="662813"/>
                  </a:lnTo>
                  <a:lnTo>
                    <a:pt x="474510" y="653923"/>
                  </a:lnTo>
                  <a:lnTo>
                    <a:pt x="469404" y="643763"/>
                  </a:lnTo>
                  <a:lnTo>
                    <a:pt x="468147" y="640842"/>
                  </a:lnTo>
                  <a:lnTo>
                    <a:pt x="468147" y="712000"/>
                  </a:lnTo>
                  <a:lnTo>
                    <a:pt x="423075" y="771588"/>
                  </a:lnTo>
                  <a:lnTo>
                    <a:pt x="417995" y="740283"/>
                  </a:lnTo>
                  <a:lnTo>
                    <a:pt x="414731" y="702183"/>
                  </a:lnTo>
                  <a:lnTo>
                    <a:pt x="434238" y="704723"/>
                  </a:lnTo>
                  <a:lnTo>
                    <a:pt x="451612" y="707263"/>
                  </a:lnTo>
                  <a:lnTo>
                    <a:pt x="468147" y="712000"/>
                  </a:lnTo>
                  <a:lnTo>
                    <a:pt x="468147" y="640842"/>
                  </a:lnTo>
                  <a:lnTo>
                    <a:pt x="459587" y="620903"/>
                  </a:lnTo>
                  <a:lnTo>
                    <a:pt x="453097" y="595503"/>
                  </a:lnTo>
                  <a:lnTo>
                    <a:pt x="449072" y="568833"/>
                  </a:lnTo>
                  <a:lnTo>
                    <a:pt x="446646" y="540893"/>
                  </a:lnTo>
                  <a:lnTo>
                    <a:pt x="481012" y="545973"/>
                  </a:lnTo>
                  <a:lnTo>
                    <a:pt x="513397" y="553593"/>
                  </a:lnTo>
                  <a:lnTo>
                    <a:pt x="543458" y="566293"/>
                  </a:lnTo>
                  <a:lnTo>
                    <a:pt x="566331" y="582168"/>
                  </a:lnTo>
                  <a:lnTo>
                    <a:pt x="566331" y="537527"/>
                  </a:lnTo>
                  <a:lnTo>
                    <a:pt x="551992" y="533273"/>
                  </a:lnTo>
                  <a:lnTo>
                    <a:pt x="535406" y="525653"/>
                  </a:lnTo>
                  <a:lnTo>
                    <a:pt x="524154" y="519303"/>
                  </a:lnTo>
                  <a:lnTo>
                    <a:pt x="517613" y="514223"/>
                  </a:lnTo>
                  <a:lnTo>
                    <a:pt x="514337" y="511683"/>
                  </a:lnTo>
                  <a:lnTo>
                    <a:pt x="491185" y="471043"/>
                  </a:lnTo>
                  <a:lnTo>
                    <a:pt x="482003" y="430403"/>
                  </a:lnTo>
                  <a:lnTo>
                    <a:pt x="481101" y="408813"/>
                  </a:lnTo>
                  <a:lnTo>
                    <a:pt x="529539" y="415163"/>
                  </a:lnTo>
                  <a:lnTo>
                    <a:pt x="566039" y="432943"/>
                  </a:lnTo>
                  <a:lnTo>
                    <a:pt x="590791" y="459613"/>
                  </a:lnTo>
                  <a:lnTo>
                    <a:pt x="603999" y="495173"/>
                  </a:lnTo>
                  <a:lnTo>
                    <a:pt x="605409" y="530517"/>
                  </a:lnTo>
                  <a:lnTo>
                    <a:pt x="605409" y="423760"/>
                  </a:lnTo>
                  <a:lnTo>
                    <a:pt x="599859" y="416433"/>
                  </a:lnTo>
                  <a:lnTo>
                    <a:pt x="594944" y="408813"/>
                  </a:lnTo>
                  <a:lnTo>
                    <a:pt x="590854" y="402463"/>
                  </a:lnTo>
                  <a:lnTo>
                    <a:pt x="584504" y="389763"/>
                  </a:lnTo>
                  <a:lnTo>
                    <a:pt x="583234" y="387223"/>
                  </a:lnTo>
                  <a:lnTo>
                    <a:pt x="578116" y="373253"/>
                  </a:lnTo>
                  <a:lnTo>
                    <a:pt x="575881" y="358013"/>
                  </a:lnTo>
                  <a:lnTo>
                    <a:pt x="576618" y="344043"/>
                  </a:lnTo>
                  <a:lnTo>
                    <a:pt x="598055" y="290703"/>
                  </a:lnTo>
                  <a:lnTo>
                    <a:pt x="625055" y="255143"/>
                  </a:lnTo>
                  <a:lnTo>
                    <a:pt x="634885" y="271653"/>
                  </a:lnTo>
                  <a:lnTo>
                    <a:pt x="644436" y="288163"/>
                  </a:lnTo>
                  <a:lnTo>
                    <a:pt x="653529" y="303403"/>
                  </a:lnTo>
                  <a:lnTo>
                    <a:pt x="662012" y="319913"/>
                  </a:lnTo>
                  <a:lnTo>
                    <a:pt x="668616" y="337693"/>
                  </a:lnTo>
                  <a:lnTo>
                    <a:pt x="670648" y="355473"/>
                  </a:lnTo>
                  <a:lnTo>
                    <a:pt x="670648" y="271970"/>
                  </a:lnTo>
                  <a:lnTo>
                    <a:pt x="658698" y="255143"/>
                  </a:lnTo>
                  <a:lnTo>
                    <a:pt x="656894" y="252603"/>
                  </a:lnTo>
                  <a:lnTo>
                    <a:pt x="635038" y="225933"/>
                  </a:lnTo>
                  <a:lnTo>
                    <a:pt x="628815" y="220853"/>
                  </a:lnTo>
                  <a:lnTo>
                    <a:pt x="622465" y="219583"/>
                  </a:lnTo>
                  <a:lnTo>
                    <a:pt x="616115" y="222123"/>
                  </a:lnTo>
                  <a:lnTo>
                    <a:pt x="588886" y="252603"/>
                  </a:lnTo>
                  <a:lnTo>
                    <a:pt x="556577" y="307213"/>
                  </a:lnTo>
                  <a:lnTo>
                    <a:pt x="547243" y="351663"/>
                  </a:lnTo>
                  <a:lnTo>
                    <a:pt x="547281" y="365633"/>
                  </a:lnTo>
                  <a:lnTo>
                    <a:pt x="547560" y="373253"/>
                  </a:lnTo>
                  <a:lnTo>
                    <a:pt x="547674" y="377063"/>
                  </a:lnTo>
                  <a:lnTo>
                    <a:pt x="547916" y="389763"/>
                  </a:lnTo>
                  <a:lnTo>
                    <a:pt x="543521" y="388493"/>
                  </a:lnTo>
                  <a:lnTo>
                    <a:pt x="532498" y="385953"/>
                  </a:lnTo>
                  <a:lnTo>
                    <a:pt x="517639" y="383413"/>
                  </a:lnTo>
                  <a:lnTo>
                    <a:pt x="502793" y="379603"/>
                  </a:lnTo>
                  <a:lnTo>
                    <a:pt x="487908" y="377063"/>
                  </a:lnTo>
                  <a:lnTo>
                    <a:pt x="472960" y="375793"/>
                  </a:lnTo>
                  <a:lnTo>
                    <a:pt x="461454" y="374523"/>
                  </a:lnTo>
                  <a:lnTo>
                    <a:pt x="454380" y="378333"/>
                  </a:lnTo>
                  <a:lnTo>
                    <a:pt x="450850" y="384683"/>
                  </a:lnTo>
                  <a:lnTo>
                    <a:pt x="449986" y="396113"/>
                  </a:lnTo>
                  <a:lnTo>
                    <a:pt x="451345" y="421513"/>
                  </a:lnTo>
                  <a:lnTo>
                    <a:pt x="454926" y="448183"/>
                  </a:lnTo>
                  <a:lnTo>
                    <a:pt x="460933" y="472313"/>
                  </a:lnTo>
                  <a:lnTo>
                    <a:pt x="469569" y="496443"/>
                  </a:lnTo>
                  <a:lnTo>
                    <a:pt x="471665" y="501523"/>
                  </a:lnTo>
                  <a:lnTo>
                    <a:pt x="473595" y="506603"/>
                  </a:lnTo>
                  <a:lnTo>
                    <a:pt x="476123" y="514223"/>
                  </a:lnTo>
                  <a:lnTo>
                    <a:pt x="456260" y="511683"/>
                  </a:lnTo>
                  <a:lnTo>
                    <a:pt x="447128" y="510413"/>
                  </a:lnTo>
                  <a:lnTo>
                    <a:pt x="428091" y="510413"/>
                  </a:lnTo>
                  <a:lnTo>
                    <a:pt x="421716" y="512953"/>
                  </a:lnTo>
                  <a:lnTo>
                    <a:pt x="418426" y="519303"/>
                  </a:lnTo>
                  <a:lnTo>
                    <a:pt x="417601" y="529463"/>
                  </a:lnTo>
                  <a:lnTo>
                    <a:pt x="417918" y="540893"/>
                  </a:lnTo>
                  <a:lnTo>
                    <a:pt x="421309" y="582803"/>
                  </a:lnTo>
                  <a:lnTo>
                    <a:pt x="431800" y="629793"/>
                  </a:lnTo>
                  <a:lnTo>
                    <a:pt x="451866" y="675513"/>
                  </a:lnTo>
                  <a:lnTo>
                    <a:pt x="429374" y="672973"/>
                  </a:lnTo>
                  <a:lnTo>
                    <a:pt x="419125" y="672973"/>
                  </a:lnTo>
                  <a:lnTo>
                    <a:pt x="409168" y="671703"/>
                  </a:lnTo>
                  <a:lnTo>
                    <a:pt x="396976" y="671703"/>
                  </a:lnTo>
                  <a:lnTo>
                    <a:pt x="389369" y="675513"/>
                  </a:lnTo>
                  <a:lnTo>
                    <a:pt x="385597" y="683133"/>
                  </a:lnTo>
                  <a:lnTo>
                    <a:pt x="384911" y="694563"/>
                  </a:lnTo>
                  <a:lnTo>
                    <a:pt x="386689" y="722503"/>
                  </a:lnTo>
                  <a:lnTo>
                    <a:pt x="389801" y="750443"/>
                  </a:lnTo>
                  <a:lnTo>
                    <a:pt x="394525" y="777113"/>
                  </a:lnTo>
                  <a:lnTo>
                    <a:pt x="400367" y="801611"/>
                  </a:lnTo>
                  <a:lnTo>
                    <a:pt x="233832" y="1021778"/>
                  </a:lnTo>
                  <a:lnTo>
                    <a:pt x="196202" y="981468"/>
                  </a:lnTo>
                  <a:lnTo>
                    <a:pt x="166458" y="942771"/>
                  </a:lnTo>
                  <a:lnTo>
                    <a:pt x="140411" y="901915"/>
                  </a:lnTo>
                  <a:lnTo>
                    <a:pt x="118122" y="859142"/>
                  </a:lnTo>
                  <a:lnTo>
                    <a:pt x="99682" y="814641"/>
                  </a:lnTo>
                  <a:lnTo>
                    <a:pt x="85191" y="768629"/>
                  </a:lnTo>
                  <a:lnTo>
                    <a:pt x="74739" y="721321"/>
                  </a:lnTo>
                  <a:lnTo>
                    <a:pt x="68402" y="672922"/>
                  </a:lnTo>
                  <a:lnTo>
                    <a:pt x="66268" y="623658"/>
                  </a:lnTo>
                  <a:lnTo>
                    <a:pt x="68402" y="574395"/>
                  </a:lnTo>
                  <a:lnTo>
                    <a:pt x="74739" y="526008"/>
                  </a:lnTo>
                  <a:lnTo>
                    <a:pt x="85191" y="478701"/>
                  </a:lnTo>
                  <a:lnTo>
                    <a:pt x="99682" y="432689"/>
                  </a:lnTo>
                  <a:lnTo>
                    <a:pt x="118122" y="388188"/>
                  </a:lnTo>
                  <a:lnTo>
                    <a:pt x="140411" y="345414"/>
                  </a:lnTo>
                  <a:lnTo>
                    <a:pt x="166458" y="304571"/>
                  </a:lnTo>
                  <a:lnTo>
                    <a:pt x="196202" y="265861"/>
                  </a:lnTo>
                  <a:lnTo>
                    <a:pt x="229527" y="229527"/>
                  </a:lnTo>
                  <a:lnTo>
                    <a:pt x="265874" y="196202"/>
                  </a:lnTo>
                  <a:lnTo>
                    <a:pt x="304571" y="166458"/>
                  </a:lnTo>
                  <a:lnTo>
                    <a:pt x="345414" y="140398"/>
                  </a:lnTo>
                  <a:lnTo>
                    <a:pt x="388200" y="118110"/>
                  </a:lnTo>
                  <a:lnTo>
                    <a:pt x="432701" y="99682"/>
                  </a:lnTo>
                  <a:lnTo>
                    <a:pt x="478713" y="85191"/>
                  </a:lnTo>
                  <a:lnTo>
                    <a:pt x="526021" y="74739"/>
                  </a:lnTo>
                  <a:lnTo>
                    <a:pt x="574408" y="68389"/>
                  </a:lnTo>
                  <a:lnTo>
                    <a:pt x="623671" y="66268"/>
                  </a:lnTo>
                  <a:lnTo>
                    <a:pt x="672934" y="68389"/>
                  </a:lnTo>
                  <a:lnTo>
                    <a:pt x="721321" y="74739"/>
                  </a:lnTo>
                  <a:lnTo>
                    <a:pt x="768629" y="85191"/>
                  </a:lnTo>
                  <a:lnTo>
                    <a:pt x="814641" y="99682"/>
                  </a:lnTo>
                  <a:lnTo>
                    <a:pt x="859142" y="118110"/>
                  </a:lnTo>
                  <a:lnTo>
                    <a:pt x="900887" y="139865"/>
                  </a:lnTo>
                  <a:lnTo>
                    <a:pt x="900887" y="65201"/>
                  </a:lnTo>
                  <a:lnTo>
                    <a:pt x="819734" y="31432"/>
                  </a:lnTo>
                  <a:lnTo>
                    <a:pt x="772007" y="17716"/>
                  </a:lnTo>
                  <a:lnTo>
                    <a:pt x="723341" y="7886"/>
                  </a:lnTo>
                  <a:lnTo>
                    <a:pt x="673862" y="1981"/>
                  </a:lnTo>
                  <a:lnTo>
                    <a:pt x="623671" y="0"/>
                  </a:lnTo>
                  <a:lnTo>
                    <a:pt x="573481" y="1981"/>
                  </a:lnTo>
                  <a:lnTo>
                    <a:pt x="524002" y="7886"/>
                  </a:lnTo>
                  <a:lnTo>
                    <a:pt x="475335" y="17716"/>
                  </a:lnTo>
                  <a:lnTo>
                    <a:pt x="427596" y="31432"/>
                  </a:lnTo>
                  <a:lnTo>
                    <a:pt x="380898" y="49022"/>
                  </a:lnTo>
                  <a:lnTo>
                    <a:pt x="337261" y="69494"/>
                  </a:lnTo>
                  <a:lnTo>
                    <a:pt x="295541" y="93141"/>
                  </a:lnTo>
                  <a:lnTo>
                    <a:pt x="255803" y="119938"/>
                  </a:lnTo>
                  <a:lnTo>
                    <a:pt x="218160" y="149796"/>
                  </a:lnTo>
                  <a:lnTo>
                    <a:pt x="182676" y="182664"/>
                  </a:lnTo>
                  <a:lnTo>
                    <a:pt x="149796" y="218147"/>
                  </a:lnTo>
                  <a:lnTo>
                    <a:pt x="119938" y="255790"/>
                  </a:lnTo>
                  <a:lnTo>
                    <a:pt x="93154" y="295529"/>
                  </a:lnTo>
                  <a:lnTo>
                    <a:pt x="69494" y="337261"/>
                  </a:lnTo>
                  <a:lnTo>
                    <a:pt x="49034" y="380898"/>
                  </a:lnTo>
                  <a:lnTo>
                    <a:pt x="31432" y="427596"/>
                  </a:lnTo>
                  <a:lnTo>
                    <a:pt x="17716" y="475335"/>
                  </a:lnTo>
                  <a:lnTo>
                    <a:pt x="7886" y="523989"/>
                  </a:lnTo>
                  <a:lnTo>
                    <a:pt x="1981" y="573468"/>
                  </a:lnTo>
                  <a:lnTo>
                    <a:pt x="0" y="623658"/>
                  </a:lnTo>
                  <a:lnTo>
                    <a:pt x="1981" y="673849"/>
                  </a:lnTo>
                  <a:lnTo>
                    <a:pt x="7886" y="723328"/>
                  </a:lnTo>
                  <a:lnTo>
                    <a:pt x="17716" y="771994"/>
                  </a:lnTo>
                  <a:lnTo>
                    <a:pt x="31432" y="819734"/>
                  </a:lnTo>
                  <a:lnTo>
                    <a:pt x="49034" y="866432"/>
                  </a:lnTo>
                  <a:lnTo>
                    <a:pt x="69494" y="910069"/>
                  </a:lnTo>
                  <a:lnTo>
                    <a:pt x="93154" y="951801"/>
                  </a:lnTo>
                  <a:lnTo>
                    <a:pt x="119938" y="991539"/>
                  </a:lnTo>
                  <a:lnTo>
                    <a:pt x="149796" y="1029195"/>
                  </a:lnTo>
                  <a:lnTo>
                    <a:pt x="182676" y="1064666"/>
                  </a:lnTo>
                  <a:lnTo>
                    <a:pt x="218160" y="1097534"/>
                  </a:lnTo>
                  <a:lnTo>
                    <a:pt x="255803" y="1127391"/>
                  </a:lnTo>
                  <a:lnTo>
                    <a:pt x="295541" y="1154188"/>
                  </a:lnTo>
                  <a:lnTo>
                    <a:pt x="337261" y="1177836"/>
                  </a:lnTo>
                  <a:lnTo>
                    <a:pt x="380898" y="1198295"/>
                  </a:lnTo>
                  <a:lnTo>
                    <a:pt x="427596" y="1215898"/>
                  </a:lnTo>
                  <a:lnTo>
                    <a:pt x="475335" y="1229614"/>
                  </a:lnTo>
                  <a:lnTo>
                    <a:pt x="524002" y="1239443"/>
                  </a:lnTo>
                  <a:lnTo>
                    <a:pt x="573481" y="1245349"/>
                  </a:lnTo>
                  <a:lnTo>
                    <a:pt x="623671" y="1247330"/>
                  </a:lnTo>
                  <a:lnTo>
                    <a:pt x="673862" y="1245349"/>
                  </a:lnTo>
                  <a:lnTo>
                    <a:pt x="723341" y="1239443"/>
                  </a:lnTo>
                  <a:lnTo>
                    <a:pt x="772007" y="1229614"/>
                  </a:lnTo>
                  <a:lnTo>
                    <a:pt x="819734" y="1215898"/>
                  </a:lnTo>
                  <a:lnTo>
                    <a:pt x="866444" y="1198295"/>
                  </a:lnTo>
                  <a:lnTo>
                    <a:pt x="903173" y="1181074"/>
                  </a:lnTo>
                  <a:lnTo>
                    <a:pt x="910082" y="1177836"/>
                  </a:lnTo>
                  <a:lnTo>
                    <a:pt x="951801" y="1154188"/>
                  </a:lnTo>
                  <a:lnTo>
                    <a:pt x="991539" y="1127391"/>
                  </a:lnTo>
                  <a:lnTo>
                    <a:pt x="1029182" y="1097534"/>
                  </a:lnTo>
                  <a:lnTo>
                    <a:pt x="1064666" y="1064666"/>
                  </a:lnTo>
                  <a:lnTo>
                    <a:pt x="1097534" y="1029195"/>
                  </a:lnTo>
                  <a:lnTo>
                    <a:pt x="1127391" y="991539"/>
                  </a:lnTo>
                  <a:lnTo>
                    <a:pt x="1154188" y="951801"/>
                  </a:lnTo>
                  <a:lnTo>
                    <a:pt x="1177848" y="910069"/>
                  </a:lnTo>
                  <a:lnTo>
                    <a:pt x="1198308" y="866432"/>
                  </a:lnTo>
                  <a:lnTo>
                    <a:pt x="1215898" y="819734"/>
                  </a:lnTo>
                  <a:lnTo>
                    <a:pt x="1229614" y="771994"/>
                  </a:lnTo>
                  <a:lnTo>
                    <a:pt x="1239443" y="723328"/>
                  </a:lnTo>
                  <a:lnTo>
                    <a:pt x="1245362" y="673849"/>
                  </a:lnTo>
                  <a:lnTo>
                    <a:pt x="1247343" y="6236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8" name="Google Shape;488;p30"/>
          <p:cNvSpPr txBox="1"/>
          <p:nvPr/>
        </p:nvSpPr>
        <p:spPr>
          <a:xfrm>
            <a:off x="6574250" y="2356925"/>
            <a:ext cx="130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82A2B"/>
                </a:solidFill>
                <a:latin typeface="Lucida Sans"/>
                <a:ea typeface="Lucida Sans"/>
                <a:cs typeface="Lucida Sans"/>
                <a:sym typeface="Lucida Sans"/>
              </a:rPr>
              <a:t>Treat Environmental Toxins, and Allergens</a:t>
            </a:r>
            <a:endParaRPr sz="9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89" name="Google Shape;489;p30"/>
          <p:cNvSpPr/>
          <p:nvPr/>
        </p:nvSpPr>
        <p:spPr>
          <a:xfrm>
            <a:off x="840687" y="2962822"/>
            <a:ext cx="249631" cy="188379"/>
          </a:xfrm>
          <a:custGeom>
            <a:rect b="b" l="l" r="r" t="t"/>
            <a:pathLst>
              <a:path extrusionOk="0" h="414020" w="548639">
                <a:moveTo>
                  <a:pt x="503690" y="0"/>
                </a:moveTo>
                <a:lnTo>
                  <a:pt x="472876" y="1376"/>
                </a:lnTo>
                <a:lnTo>
                  <a:pt x="442835" y="19653"/>
                </a:lnTo>
                <a:lnTo>
                  <a:pt x="335986" y="123792"/>
                </a:lnTo>
                <a:lnTo>
                  <a:pt x="193963" y="263070"/>
                </a:lnTo>
                <a:lnTo>
                  <a:pt x="186902" y="269136"/>
                </a:lnTo>
                <a:lnTo>
                  <a:pt x="180652" y="271621"/>
                </a:lnTo>
                <a:lnTo>
                  <a:pt x="174297" y="269969"/>
                </a:lnTo>
                <a:lnTo>
                  <a:pt x="166917" y="263625"/>
                </a:lnTo>
                <a:lnTo>
                  <a:pt x="151459" y="247480"/>
                </a:lnTo>
                <a:lnTo>
                  <a:pt x="135542" y="231732"/>
                </a:lnTo>
                <a:lnTo>
                  <a:pt x="103108" y="200789"/>
                </a:lnTo>
                <a:lnTo>
                  <a:pt x="59992" y="181164"/>
                </a:lnTo>
                <a:lnTo>
                  <a:pt x="18471" y="197208"/>
                </a:lnTo>
                <a:lnTo>
                  <a:pt x="0" y="238179"/>
                </a:lnTo>
                <a:lnTo>
                  <a:pt x="5168" y="260331"/>
                </a:lnTo>
                <a:lnTo>
                  <a:pt x="49017" y="309870"/>
                </a:lnTo>
                <a:lnTo>
                  <a:pt x="136478" y="395160"/>
                </a:lnTo>
                <a:lnTo>
                  <a:pt x="180425" y="413893"/>
                </a:lnTo>
                <a:lnTo>
                  <a:pt x="191431" y="413143"/>
                </a:lnTo>
                <a:lnTo>
                  <a:pt x="531294" y="94677"/>
                </a:lnTo>
                <a:lnTo>
                  <a:pt x="548089" y="57515"/>
                </a:lnTo>
                <a:lnTo>
                  <a:pt x="546152" y="42982"/>
                </a:lnTo>
                <a:lnTo>
                  <a:pt x="529905" y="14282"/>
                </a:lnTo>
                <a:lnTo>
                  <a:pt x="503690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0"/>
          <p:cNvSpPr/>
          <p:nvPr/>
        </p:nvSpPr>
        <p:spPr>
          <a:xfrm>
            <a:off x="840687" y="3457501"/>
            <a:ext cx="249631" cy="188379"/>
          </a:xfrm>
          <a:custGeom>
            <a:rect b="b" l="l" r="r" t="t"/>
            <a:pathLst>
              <a:path extrusionOk="0" h="414020" w="548639">
                <a:moveTo>
                  <a:pt x="503690" y="0"/>
                </a:moveTo>
                <a:lnTo>
                  <a:pt x="472876" y="1376"/>
                </a:lnTo>
                <a:lnTo>
                  <a:pt x="442835" y="19653"/>
                </a:lnTo>
                <a:lnTo>
                  <a:pt x="335986" y="123788"/>
                </a:lnTo>
                <a:lnTo>
                  <a:pt x="193963" y="263070"/>
                </a:lnTo>
                <a:lnTo>
                  <a:pt x="186902" y="269136"/>
                </a:lnTo>
                <a:lnTo>
                  <a:pt x="180652" y="271621"/>
                </a:lnTo>
                <a:lnTo>
                  <a:pt x="174297" y="269969"/>
                </a:lnTo>
                <a:lnTo>
                  <a:pt x="166917" y="263625"/>
                </a:lnTo>
                <a:lnTo>
                  <a:pt x="151459" y="247480"/>
                </a:lnTo>
                <a:lnTo>
                  <a:pt x="135542" y="231732"/>
                </a:lnTo>
                <a:lnTo>
                  <a:pt x="103108" y="200789"/>
                </a:lnTo>
                <a:lnTo>
                  <a:pt x="59992" y="181160"/>
                </a:lnTo>
                <a:lnTo>
                  <a:pt x="18471" y="197208"/>
                </a:lnTo>
                <a:lnTo>
                  <a:pt x="0" y="238179"/>
                </a:lnTo>
                <a:lnTo>
                  <a:pt x="5168" y="260331"/>
                </a:lnTo>
                <a:lnTo>
                  <a:pt x="49017" y="309870"/>
                </a:lnTo>
                <a:lnTo>
                  <a:pt x="136478" y="395160"/>
                </a:lnTo>
                <a:lnTo>
                  <a:pt x="180425" y="413893"/>
                </a:lnTo>
                <a:lnTo>
                  <a:pt x="191431" y="413143"/>
                </a:lnTo>
                <a:lnTo>
                  <a:pt x="531294" y="94677"/>
                </a:lnTo>
                <a:lnTo>
                  <a:pt x="548089" y="57511"/>
                </a:lnTo>
                <a:lnTo>
                  <a:pt x="546152" y="42982"/>
                </a:lnTo>
                <a:lnTo>
                  <a:pt x="529905" y="14282"/>
                </a:lnTo>
                <a:lnTo>
                  <a:pt x="503690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0"/>
          <p:cNvSpPr/>
          <p:nvPr/>
        </p:nvSpPr>
        <p:spPr>
          <a:xfrm>
            <a:off x="840687" y="3952180"/>
            <a:ext cx="249631" cy="188379"/>
          </a:xfrm>
          <a:custGeom>
            <a:rect b="b" l="l" r="r" t="t"/>
            <a:pathLst>
              <a:path extrusionOk="0" h="414020" w="548639">
                <a:moveTo>
                  <a:pt x="503690" y="0"/>
                </a:moveTo>
                <a:lnTo>
                  <a:pt x="472876" y="1378"/>
                </a:lnTo>
                <a:lnTo>
                  <a:pt x="442835" y="19655"/>
                </a:lnTo>
                <a:lnTo>
                  <a:pt x="335986" y="123789"/>
                </a:lnTo>
                <a:lnTo>
                  <a:pt x="193963" y="263071"/>
                </a:lnTo>
                <a:lnTo>
                  <a:pt x="186902" y="269138"/>
                </a:lnTo>
                <a:lnTo>
                  <a:pt x="180652" y="271622"/>
                </a:lnTo>
                <a:lnTo>
                  <a:pt x="174297" y="269970"/>
                </a:lnTo>
                <a:lnTo>
                  <a:pt x="166917" y="263626"/>
                </a:lnTo>
                <a:lnTo>
                  <a:pt x="151459" y="247481"/>
                </a:lnTo>
                <a:lnTo>
                  <a:pt x="135542" y="231733"/>
                </a:lnTo>
                <a:lnTo>
                  <a:pt x="103108" y="200791"/>
                </a:lnTo>
                <a:lnTo>
                  <a:pt x="59992" y="181160"/>
                </a:lnTo>
                <a:lnTo>
                  <a:pt x="18471" y="197199"/>
                </a:lnTo>
                <a:lnTo>
                  <a:pt x="0" y="238179"/>
                </a:lnTo>
                <a:lnTo>
                  <a:pt x="5168" y="260333"/>
                </a:lnTo>
                <a:lnTo>
                  <a:pt x="49017" y="309867"/>
                </a:lnTo>
                <a:lnTo>
                  <a:pt x="136478" y="395151"/>
                </a:lnTo>
                <a:lnTo>
                  <a:pt x="180425" y="413894"/>
                </a:lnTo>
                <a:lnTo>
                  <a:pt x="191431" y="413143"/>
                </a:lnTo>
                <a:lnTo>
                  <a:pt x="531294" y="94679"/>
                </a:lnTo>
                <a:lnTo>
                  <a:pt x="548089" y="57508"/>
                </a:lnTo>
                <a:lnTo>
                  <a:pt x="546152" y="42973"/>
                </a:lnTo>
                <a:lnTo>
                  <a:pt x="529905" y="14279"/>
                </a:lnTo>
                <a:lnTo>
                  <a:pt x="503690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0"/>
          <p:cNvSpPr/>
          <p:nvPr/>
        </p:nvSpPr>
        <p:spPr>
          <a:xfrm>
            <a:off x="840687" y="4446859"/>
            <a:ext cx="249631" cy="188379"/>
          </a:xfrm>
          <a:custGeom>
            <a:rect b="b" l="l" r="r" t="t"/>
            <a:pathLst>
              <a:path extrusionOk="0" h="414020" w="548639">
                <a:moveTo>
                  <a:pt x="503690" y="0"/>
                </a:moveTo>
                <a:lnTo>
                  <a:pt x="472876" y="1378"/>
                </a:lnTo>
                <a:lnTo>
                  <a:pt x="442835" y="19655"/>
                </a:lnTo>
                <a:lnTo>
                  <a:pt x="335986" y="123789"/>
                </a:lnTo>
                <a:lnTo>
                  <a:pt x="193963" y="263071"/>
                </a:lnTo>
                <a:lnTo>
                  <a:pt x="186902" y="269138"/>
                </a:lnTo>
                <a:lnTo>
                  <a:pt x="180652" y="271622"/>
                </a:lnTo>
                <a:lnTo>
                  <a:pt x="174297" y="269970"/>
                </a:lnTo>
                <a:lnTo>
                  <a:pt x="166917" y="263626"/>
                </a:lnTo>
                <a:lnTo>
                  <a:pt x="151459" y="247476"/>
                </a:lnTo>
                <a:lnTo>
                  <a:pt x="135542" y="231728"/>
                </a:lnTo>
                <a:lnTo>
                  <a:pt x="103108" y="200780"/>
                </a:lnTo>
                <a:lnTo>
                  <a:pt x="59992" y="181159"/>
                </a:lnTo>
                <a:lnTo>
                  <a:pt x="18471" y="197199"/>
                </a:lnTo>
                <a:lnTo>
                  <a:pt x="0" y="238179"/>
                </a:lnTo>
                <a:lnTo>
                  <a:pt x="5168" y="260333"/>
                </a:lnTo>
                <a:lnTo>
                  <a:pt x="49017" y="309867"/>
                </a:lnTo>
                <a:lnTo>
                  <a:pt x="136478" y="395151"/>
                </a:lnTo>
                <a:lnTo>
                  <a:pt x="180425" y="413894"/>
                </a:lnTo>
                <a:lnTo>
                  <a:pt x="191431" y="413143"/>
                </a:lnTo>
                <a:lnTo>
                  <a:pt x="531294" y="94679"/>
                </a:lnTo>
                <a:lnTo>
                  <a:pt x="548089" y="57508"/>
                </a:lnTo>
                <a:lnTo>
                  <a:pt x="546152" y="42973"/>
                </a:lnTo>
                <a:lnTo>
                  <a:pt x="529905" y="14279"/>
                </a:lnTo>
                <a:lnTo>
                  <a:pt x="503690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0"/>
          <p:cNvSpPr txBox="1"/>
          <p:nvPr>
            <p:ph type="title"/>
          </p:nvPr>
        </p:nvSpPr>
        <p:spPr>
          <a:xfrm>
            <a:off x="958300" y="0"/>
            <a:ext cx="72924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Our Automated Services</a:t>
            </a:r>
            <a:endParaRPr sz="5600"/>
          </a:p>
        </p:txBody>
      </p:sp>
      <p:sp>
        <p:nvSpPr>
          <p:cNvPr id="494" name="Google Shape;494;p30"/>
          <p:cNvSpPr txBox="1"/>
          <p:nvPr/>
        </p:nvSpPr>
        <p:spPr>
          <a:xfrm>
            <a:off x="1240218" y="2955049"/>
            <a:ext cx="6897000" cy="2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 can design and install equipment that will automatically fog your business after hours.</a:t>
            </a:r>
            <a:endParaRPr sz="600"/>
          </a:p>
        </p:txBody>
      </p:sp>
      <p:sp>
        <p:nvSpPr>
          <p:cNvPr id="495" name="Google Shape;495;p30"/>
          <p:cNvSpPr txBox="1"/>
          <p:nvPr/>
        </p:nvSpPr>
        <p:spPr>
          <a:xfrm>
            <a:off x="1226932" y="3433193"/>
            <a:ext cx="6897000" cy="2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Strategic Execution and Planning, System Applications, as well as, Product Design.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6" name="Google Shape;496;p30"/>
          <p:cNvSpPr txBox="1"/>
          <p:nvPr/>
        </p:nvSpPr>
        <p:spPr>
          <a:xfrm>
            <a:off x="1223952" y="3893119"/>
            <a:ext cx="6897000" cy="2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program provides security to your occupants and increased commercial productivity.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7" name="Google Shape;497;p30"/>
          <p:cNvSpPr txBox="1"/>
          <p:nvPr/>
        </p:nvSpPr>
        <p:spPr>
          <a:xfrm>
            <a:off x="1226932" y="4396148"/>
            <a:ext cx="6897000" cy="2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automated approach ensures thorough disinfection without any additional labor costs.</a:t>
            </a:r>
            <a:endParaRPr sz="600"/>
          </a:p>
        </p:txBody>
      </p:sp>
      <p:grpSp>
        <p:nvGrpSpPr>
          <p:cNvPr id="498" name="Google Shape;498;p30"/>
          <p:cNvGrpSpPr/>
          <p:nvPr/>
        </p:nvGrpSpPr>
        <p:grpSpPr>
          <a:xfrm>
            <a:off x="1443019" y="912215"/>
            <a:ext cx="6257369" cy="319967"/>
            <a:chOff x="3172865" y="2005750"/>
            <a:chExt cx="13758508" cy="703534"/>
          </a:xfrm>
        </p:grpSpPr>
        <p:sp>
          <p:nvSpPr>
            <p:cNvPr id="499" name="Google Shape;499;p30"/>
            <p:cNvSpPr/>
            <p:nvPr/>
          </p:nvSpPr>
          <p:spPr>
            <a:xfrm>
              <a:off x="3214738" y="2089524"/>
              <a:ext cx="13716635" cy="619760"/>
            </a:xfrm>
            <a:custGeom>
              <a:rect b="b" l="l" r="r" t="t"/>
              <a:pathLst>
                <a:path extrusionOk="0" h="619760" w="13716635">
                  <a:moveTo>
                    <a:pt x="13716483" y="0"/>
                  </a:moveTo>
                  <a:lnTo>
                    <a:pt x="0" y="0"/>
                  </a:lnTo>
                  <a:lnTo>
                    <a:pt x="0" y="535635"/>
                  </a:lnTo>
                  <a:lnTo>
                    <a:pt x="0" y="619404"/>
                  </a:lnTo>
                  <a:lnTo>
                    <a:pt x="13716483" y="619404"/>
                  </a:lnTo>
                  <a:lnTo>
                    <a:pt x="13716483" y="535635"/>
                  </a:lnTo>
                  <a:lnTo>
                    <a:pt x="13716483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3172865" y="2005750"/>
              <a:ext cx="13716635" cy="619760"/>
            </a:xfrm>
            <a:custGeom>
              <a:rect b="b" l="l" r="r" t="t"/>
              <a:pathLst>
                <a:path extrusionOk="0" h="619760" w="13716635">
                  <a:moveTo>
                    <a:pt x="13711561" y="0"/>
                  </a:moveTo>
                  <a:lnTo>
                    <a:pt x="4921" y="0"/>
                  </a:lnTo>
                  <a:lnTo>
                    <a:pt x="0" y="4921"/>
                  </a:lnTo>
                  <a:lnTo>
                    <a:pt x="0" y="614483"/>
                  </a:lnTo>
                  <a:lnTo>
                    <a:pt x="4921" y="619405"/>
                  </a:lnTo>
                  <a:lnTo>
                    <a:pt x="13705488" y="619405"/>
                  </a:lnTo>
                  <a:lnTo>
                    <a:pt x="13711561" y="619405"/>
                  </a:lnTo>
                  <a:lnTo>
                    <a:pt x="13716482" y="614483"/>
                  </a:lnTo>
                  <a:lnTo>
                    <a:pt x="13716482" y="4921"/>
                  </a:lnTo>
                  <a:lnTo>
                    <a:pt x="13711561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1" name="Google Shape;501;p30"/>
          <p:cNvSpPr txBox="1"/>
          <p:nvPr/>
        </p:nvSpPr>
        <p:spPr>
          <a:xfrm>
            <a:off x="1452275" y="921350"/>
            <a:ext cx="576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711200" marR="0" rtl="0" algn="l">
              <a:lnSpc>
                <a:spcPct val="105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What we do today has an impact on our tomorrow.</a:t>
            </a:r>
            <a:endParaRPr sz="16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6" name="Google Shape;506;p31"/>
          <p:cNvGraphicFramePr/>
          <p:nvPr/>
        </p:nvGraphicFramePr>
        <p:xfrm>
          <a:off x="968202" y="15923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{7ED53F08-FA48-4398-9275-46F246F135C7}</a:tableStyleId>
              </a:tblPr>
              <a:tblGrid>
                <a:gridCol w="2282525"/>
              </a:tblGrid>
              <a:tr h="447300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RESIDENTIAL SANITIZING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42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CONTINUITY PLANNING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68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HAZMAT &amp; BIOHAZARD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1900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PROJECT MANAGEMENT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72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BUSINESS CONSULTATION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72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7300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CLASSES &amp; TRAINING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374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7" name="Google Shape;507;p31"/>
          <p:cNvGraphicFramePr/>
          <p:nvPr/>
        </p:nvGraphicFramePr>
        <p:xfrm>
          <a:off x="3425976" y="15923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{7ED53F08-FA48-4398-9275-46F246F135C7}</a:tableStyleId>
              </a:tblPr>
              <a:tblGrid>
                <a:gridCol w="2282525"/>
              </a:tblGrid>
              <a:tr h="447300"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BUSINESS SANITIZING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42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FIRE &amp; FLOOD CLEANUP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68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MOLD REMEDIATION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1900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ALLERGENS &amp; PATHOGENS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72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DISASTER RELIEF AID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72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7300"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HOARDING &amp; DECOMP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374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8" name="Google Shape;508;p31"/>
          <p:cNvGraphicFramePr/>
          <p:nvPr/>
        </p:nvGraphicFramePr>
        <p:xfrm>
          <a:off x="5883754" y="15923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{7ED53F08-FA48-4398-9275-46F246F135C7}</a:tableStyleId>
              </a:tblPr>
              <a:tblGrid>
                <a:gridCol w="2282525"/>
              </a:tblGrid>
              <a:tr h="447300">
                <a:tc>
                  <a:txBody>
                    <a:bodyPr/>
                    <a:lstStyle/>
                    <a:p>
                      <a:pPr indent="0" lvl="0" marL="0" marR="254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MEDICAL- DISINFECTION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42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254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VIRUS &amp; BACTERIA FOGGING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527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254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HEPPA, HVAC &amp; AIR QUALITY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9300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254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AG &amp; HORTICULTURE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5850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9675">
                <a:tc>
                  <a:txBody>
                    <a:bodyPr/>
                    <a:lstStyle/>
                    <a:p>
                      <a:pPr indent="0" lvl="0" marL="0" marR="254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VANDALISM CLEANUP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42100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  <a:tr h="447300">
                <a:tc>
                  <a:txBody>
                    <a:bodyPr/>
                    <a:lstStyle/>
                    <a:p>
                      <a:pPr indent="0" lvl="0" marL="0" marR="254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Lucida Sans"/>
                          <a:ea typeface="Lucida Sans"/>
                          <a:cs typeface="Lucida Sans"/>
                          <a:sym typeface="Lucida Sans"/>
                        </a:rPr>
                        <a:t>VANDALISM CLEANUP</a:t>
                      </a:r>
                      <a:endParaRPr sz="1200" u="none" cap="none" strike="noStrike">
                        <a:latin typeface="Lucida Sans"/>
                        <a:ea typeface="Lucida Sans"/>
                        <a:cs typeface="Lucida Sans"/>
                        <a:sym typeface="Lucida Sans"/>
                      </a:endParaRPr>
                    </a:p>
                  </a:txBody>
                  <a:tcPr marT="130550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8BA3"/>
                    </a:solidFill>
                  </a:tcPr>
                </a:tc>
              </a:tr>
            </a:tbl>
          </a:graphicData>
        </a:graphic>
      </p:graphicFrame>
      <p:sp>
        <p:nvSpPr>
          <p:cNvPr id="509" name="Google Shape;509;p31"/>
          <p:cNvSpPr txBox="1"/>
          <p:nvPr>
            <p:ph type="title"/>
          </p:nvPr>
        </p:nvSpPr>
        <p:spPr>
          <a:xfrm>
            <a:off x="2687737" y="103525"/>
            <a:ext cx="37590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Our Services</a:t>
            </a:r>
            <a:endParaRPr sz="5600"/>
          </a:p>
        </p:txBody>
      </p:sp>
      <p:grpSp>
        <p:nvGrpSpPr>
          <p:cNvPr id="510" name="Google Shape;510;p31"/>
          <p:cNvGrpSpPr/>
          <p:nvPr/>
        </p:nvGrpSpPr>
        <p:grpSpPr>
          <a:xfrm>
            <a:off x="561935" y="1087119"/>
            <a:ext cx="8043299" cy="319965"/>
            <a:chOff x="1235564" y="2298935"/>
            <a:chExt cx="17685353" cy="703528"/>
          </a:xfrm>
        </p:grpSpPr>
        <p:sp>
          <p:nvSpPr>
            <p:cNvPr id="511" name="Google Shape;511;p31"/>
            <p:cNvSpPr/>
            <p:nvPr/>
          </p:nvSpPr>
          <p:spPr>
            <a:xfrm>
              <a:off x="1277442" y="2382703"/>
              <a:ext cx="17643475" cy="619760"/>
            </a:xfrm>
            <a:custGeom>
              <a:rect b="b" l="l" r="r" t="t"/>
              <a:pathLst>
                <a:path extrusionOk="0" h="619760" w="17643475">
                  <a:moveTo>
                    <a:pt x="17643437" y="0"/>
                  </a:moveTo>
                  <a:lnTo>
                    <a:pt x="0" y="0"/>
                  </a:lnTo>
                  <a:lnTo>
                    <a:pt x="0" y="535647"/>
                  </a:lnTo>
                  <a:lnTo>
                    <a:pt x="0" y="619404"/>
                  </a:lnTo>
                  <a:lnTo>
                    <a:pt x="17643437" y="619404"/>
                  </a:lnTo>
                  <a:lnTo>
                    <a:pt x="17643437" y="535647"/>
                  </a:lnTo>
                  <a:lnTo>
                    <a:pt x="17643437" y="0"/>
                  </a:lnTo>
                  <a:close/>
                </a:path>
              </a:pathLst>
            </a:custGeom>
            <a:solidFill>
              <a:srgbClr val="000000">
                <a:alpha val="749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31"/>
            <p:cNvSpPr/>
            <p:nvPr/>
          </p:nvSpPr>
          <p:spPr>
            <a:xfrm>
              <a:off x="1235564" y="2298935"/>
              <a:ext cx="17643475" cy="619760"/>
            </a:xfrm>
            <a:custGeom>
              <a:rect b="b" l="l" r="r" t="t"/>
              <a:pathLst>
                <a:path extrusionOk="0" h="619760" w="17643475">
                  <a:moveTo>
                    <a:pt x="17638520" y="0"/>
                  </a:moveTo>
                  <a:lnTo>
                    <a:pt x="4921" y="0"/>
                  </a:lnTo>
                  <a:lnTo>
                    <a:pt x="0" y="4921"/>
                  </a:lnTo>
                  <a:lnTo>
                    <a:pt x="0" y="614483"/>
                  </a:lnTo>
                  <a:lnTo>
                    <a:pt x="4921" y="619405"/>
                  </a:lnTo>
                  <a:lnTo>
                    <a:pt x="17632447" y="619405"/>
                  </a:lnTo>
                  <a:lnTo>
                    <a:pt x="17638520" y="619405"/>
                  </a:lnTo>
                  <a:lnTo>
                    <a:pt x="17643441" y="614483"/>
                  </a:lnTo>
                  <a:lnTo>
                    <a:pt x="17643441" y="4921"/>
                  </a:lnTo>
                  <a:lnTo>
                    <a:pt x="17638520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3" name="Google Shape;513;p31"/>
          <p:cNvSpPr txBox="1"/>
          <p:nvPr/>
        </p:nvSpPr>
        <p:spPr>
          <a:xfrm>
            <a:off x="689575" y="1083575"/>
            <a:ext cx="7915800" cy="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We are living in a time where safety and sanitization are more important than ever</a:t>
            </a:r>
            <a:endParaRPr sz="15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14" name="Google Shape;514;p31"/>
          <p:cNvSpPr txBox="1"/>
          <p:nvPr/>
        </p:nvSpPr>
        <p:spPr>
          <a:xfrm>
            <a:off x="827400" y="4470925"/>
            <a:ext cx="73389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250">
            <a:spAutoFit/>
          </a:bodyPr>
          <a:lstStyle/>
          <a:p>
            <a:pPr indent="-812800" lvl="0" marL="812800" marR="0" rtl="0" algn="l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Contact us today and see how we can help. Fast and affordable quotes for our consultation, disinfection, renovation or crisis response services.</a:t>
            </a:r>
            <a:endParaRPr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oogle Shape;519;p32"/>
          <p:cNvGrpSpPr/>
          <p:nvPr/>
        </p:nvGrpSpPr>
        <p:grpSpPr>
          <a:xfrm>
            <a:off x="1848606" y="261918"/>
            <a:ext cx="5446185" cy="675498"/>
            <a:chOff x="4064657" y="575898"/>
            <a:chExt cx="11974900" cy="1485264"/>
          </a:xfrm>
        </p:grpSpPr>
        <p:sp>
          <p:nvSpPr>
            <p:cNvPr id="520" name="Google Shape;520;p32"/>
            <p:cNvSpPr/>
            <p:nvPr/>
          </p:nvSpPr>
          <p:spPr>
            <a:xfrm>
              <a:off x="4730842" y="575901"/>
              <a:ext cx="11308715" cy="1484630"/>
            </a:xfrm>
            <a:custGeom>
              <a:rect b="b" l="l" r="r" t="t"/>
              <a:pathLst>
                <a:path extrusionOk="0" h="1484630" w="11308715">
                  <a:moveTo>
                    <a:pt x="11184183" y="0"/>
                  </a:moveTo>
                  <a:lnTo>
                    <a:pt x="710282" y="0"/>
                  </a:lnTo>
                  <a:lnTo>
                    <a:pt x="415097" y="415086"/>
                  </a:lnTo>
                  <a:lnTo>
                    <a:pt x="0" y="295896"/>
                  </a:lnTo>
                  <a:lnTo>
                    <a:pt x="0" y="1484101"/>
                  </a:lnTo>
                  <a:lnTo>
                    <a:pt x="11184183" y="1484101"/>
                  </a:lnTo>
                  <a:lnTo>
                    <a:pt x="11232609" y="1474323"/>
                  </a:lnTo>
                  <a:lnTo>
                    <a:pt x="11272156" y="1447660"/>
                  </a:lnTo>
                  <a:lnTo>
                    <a:pt x="11298820" y="1408113"/>
                  </a:lnTo>
                  <a:lnTo>
                    <a:pt x="11308598" y="1359686"/>
                  </a:lnTo>
                  <a:lnTo>
                    <a:pt x="11308598" y="124415"/>
                  </a:lnTo>
                  <a:lnTo>
                    <a:pt x="11298820" y="75988"/>
                  </a:lnTo>
                  <a:lnTo>
                    <a:pt x="11272156" y="36441"/>
                  </a:lnTo>
                  <a:lnTo>
                    <a:pt x="11232609" y="9777"/>
                  </a:lnTo>
                  <a:lnTo>
                    <a:pt x="11184183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2"/>
            <p:cNvSpPr/>
            <p:nvPr/>
          </p:nvSpPr>
          <p:spPr>
            <a:xfrm>
              <a:off x="4110195" y="600503"/>
              <a:ext cx="1532889" cy="1436370"/>
            </a:xfrm>
            <a:custGeom>
              <a:rect b="b" l="l" r="r" t="t"/>
              <a:pathLst>
                <a:path extrusionOk="0" h="1436370" w="1532889">
                  <a:moveTo>
                    <a:pt x="1350744" y="0"/>
                  </a:moveTo>
                  <a:lnTo>
                    <a:pt x="1270361" y="29244"/>
                  </a:lnTo>
                  <a:lnTo>
                    <a:pt x="1224299" y="52993"/>
                  </a:lnTo>
                  <a:lnTo>
                    <a:pt x="1179048" y="78419"/>
                  </a:lnTo>
                  <a:lnTo>
                    <a:pt x="1134636" y="105506"/>
                  </a:lnTo>
                  <a:lnTo>
                    <a:pt x="1091091" y="134234"/>
                  </a:lnTo>
                  <a:lnTo>
                    <a:pt x="1048440" y="164584"/>
                  </a:lnTo>
                  <a:lnTo>
                    <a:pt x="1006710" y="196539"/>
                  </a:lnTo>
                  <a:lnTo>
                    <a:pt x="965931" y="230079"/>
                  </a:lnTo>
                  <a:lnTo>
                    <a:pt x="926128" y="265185"/>
                  </a:lnTo>
                  <a:lnTo>
                    <a:pt x="879117" y="241707"/>
                  </a:lnTo>
                  <a:lnTo>
                    <a:pt x="830412" y="222328"/>
                  </a:lnTo>
                  <a:lnTo>
                    <a:pt x="780291" y="207123"/>
                  </a:lnTo>
                  <a:lnTo>
                    <a:pt x="729034" y="196168"/>
                  </a:lnTo>
                  <a:lnTo>
                    <a:pt x="676918" y="189540"/>
                  </a:lnTo>
                  <a:lnTo>
                    <a:pt x="624221" y="187313"/>
                  </a:lnTo>
                  <a:lnTo>
                    <a:pt x="575510" y="189195"/>
                  </a:lnTo>
                  <a:lnTo>
                    <a:pt x="527812" y="194746"/>
                  </a:lnTo>
                  <a:lnTo>
                    <a:pt x="481266" y="203828"/>
                  </a:lnTo>
                  <a:lnTo>
                    <a:pt x="436013" y="216300"/>
                  </a:lnTo>
                  <a:lnTo>
                    <a:pt x="392193" y="232023"/>
                  </a:lnTo>
                  <a:lnTo>
                    <a:pt x="349945" y="250856"/>
                  </a:lnTo>
                  <a:lnTo>
                    <a:pt x="309409" y="272659"/>
                  </a:lnTo>
                  <a:lnTo>
                    <a:pt x="270725" y="297294"/>
                  </a:lnTo>
                  <a:lnTo>
                    <a:pt x="234033" y="324620"/>
                  </a:lnTo>
                  <a:lnTo>
                    <a:pt x="199473" y="354497"/>
                  </a:lnTo>
                  <a:lnTo>
                    <a:pt x="167184" y="386785"/>
                  </a:lnTo>
                  <a:lnTo>
                    <a:pt x="137307" y="421345"/>
                  </a:lnTo>
                  <a:lnTo>
                    <a:pt x="109981" y="458036"/>
                  </a:lnTo>
                  <a:lnTo>
                    <a:pt x="85346" y="496719"/>
                  </a:lnTo>
                  <a:lnTo>
                    <a:pt x="63542" y="537254"/>
                  </a:lnTo>
                  <a:lnTo>
                    <a:pt x="44709" y="579502"/>
                  </a:lnTo>
                  <a:lnTo>
                    <a:pt x="28987" y="623321"/>
                  </a:lnTo>
                  <a:lnTo>
                    <a:pt x="16514" y="668573"/>
                  </a:lnTo>
                  <a:lnTo>
                    <a:pt x="7433" y="715117"/>
                  </a:lnTo>
                  <a:lnTo>
                    <a:pt x="1881" y="762815"/>
                  </a:lnTo>
                  <a:lnTo>
                    <a:pt x="0" y="811525"/>
                  </a:lnTo>
                  <a:lnTo>
                    <a:pt x="1881" y="860236"/>
                  </a:lnTo>
                  <a:lnTo>
                    <a:pt x="7433" y="907934"/>
                  </a:lnTo>
                  <a:lnTo>
                    <a:pt x="16514" y="954480"/>
                  </a:lnTo>
                  <a:lnTo>
                    <a:pt x="28987" y="999733"/>
                  </a:lnTo>
                  <a:lnTo>
                    <a:pt x="44709" y="1043553"/>
                  </a:lnTo>
                  <a:lnTo>
                    <a:pt x="63542" y="1085801"/>
                  </a:lnTo>
                  <a:lnTo>
                    <a:pt x="85346" y="1126337"/>
                  </a:lnTo>
                  <a:lnTo>
                    <a:pt x="109981" y="1165021"/>
                  </a:lnTo>
                  <a:lnTo>
                    <a:pt x="137307" y="1201713"/>
                  </a:lnTo>
                  <a:lnTo>
                    <a:pt x="167184" y="1236273"/>
                  </a:lnTo>
                  <a:lnTo>
                    <a:pt x="199473" y="1268562"/>
                  </a:lnTo>
                  <a:lnTo>
                    <a:pt x="234033" y="1298439"/>
                  </a:lnTo>
                  <a:lnTo>
                    <a:pt x="270725" y="1325765"/>
                  </a:lnTo>
                  <a:lnTo>
                    <a:pt x="309409" y="1350400"/>
                  </a:lnTo>
                  <a:lnTo>
                    <a:pt x="349945" y="1372204"/>
                  </a:lnTo>
                  <a:lnTo>
                    <a:pt x="392193" y="1391037"/>
                  </a:lnTo>
                  <a:lnTo>
                    <a:pt x="436013" y="1406759"/>
                  </a:lnTo>
                  <a:lnTo>
                    <a:pt x="481266" y="1419231"/>
                  </a:lnTo>
                  <a:lnTo>
                    <a:pt x="527812" y="1428313"/>
                  </a:lnTo>
                  <a:lnTo>
                    <a:pt x="575510" y="1433865"/>
                  </a:lnTo>
                  <a:lnTo>
                    <a:pt x="624221" y="1435746"/>
                  </a:lnTo>
                  <a:lnTo>
                    <a:pt x="672933" y="1433865"/>
                  </a:lnTo>
                  <a:lnTo>
                    <a:pt x="720631" y="1428313"/>
                  </a:lnTo>
                  <a:lnTo>
                    <a:pt x="767177" y="1419231"/>
                  </a:lnTo>
                  <a:lnTo>
                    <a:pt x="812430" y="1406759"/>
                  </a:lnTo>
                  <a:lnTo>
                    <a:pt x="856250" y="1391037"/>
                  </a:lnTo>
                  <a:lnTo>
                    <a:pt x="898498" y="1372204"/>
                  </a:lnTo>
                  <a:lnTo>
                    <a:pt x="939034" y="1350400"/>
                  </a:lnTo>
                  <a:lnTo>
                    <a:pt x="977718" y="1325765"/>
                  </a:lnTo>
                  <a:lnTo>
                    <a:pt x="1014410" y="1298439"/>
                  </a:lnTo>
                  <a:lnTo>
                    <a:pt x="1048970" y="1268562"/>
                  </a:lnTo>
                  <a:lnTo>
                    <a:pt x="1081258" y="1236273"/>
                  </a:lnTo>
                  <a:lnTo>
                    <a:pt x="1111136" y="1201713"/>
                  </a:lnTo>
                  <a:lnTo>
                    <a:pt x="1138462" y="1165021"/>
                  </a:lnTo>
                  <a:lnTo>
                    <a:pt x="1163097" y="1126337"/>
                  </a:lnTo>
                  <a:lnTo>
                    <a:pt x="1184900" y="1085801"/>
                  </a:lnTo>
                  <a:lnTo>
                    <a:pt x="1203734" y="1043553"/>
                  </a:lnTo>
                  <a:lnTo>
                    <a:pt x="1219456" y="999733"/>
                  </a:lnTo>
                  <a:lnTo>
                    <a:pt x="1231928" y="954480"/>
                  </a:lnTo>
                  <a:lnTo>
                    <a:pt x="1241010" y="907934"/>
                  </a:lnTo>
                  <a:lnTo>
                    <a:pt x="1246562" y="860236"/>
                  </a:lnTo>
                  <a:lnTo>
                    <a:pt x="1248443" y="811525"/>
                  </a:lnTo>
                  <a:lnTo>
                    <a:pt x="1246444" y="761111"/>
                  </a:lnTo>
                  <a:lnTo>
                    <a:pt x="1240460" y="711420"/>
                  </a:lnTo>
                  <a:lnTo>
                    <a:pt x="1230515" y="662549"/>
                  </a:lnTo>
                  <a:lnTo>
                    <a:pt x="1216628" y="614593"/>
                  </a:lnTo>
                  <a:lnTo>
                    <a:pt x="1198822" y="567647"/>
                  </a:lnTo>
                  <a:lnTo>
                    <a:pt x="1236234" y="534790"/>
                  </a:lnTo>
                  <a:lnTo>
                    <a:pt x="1274830" y="503846"/>
                  </a:lnTo>
                  <a:lnTo>
                    <a:pt x="1314566" y="474844"/>
                  </a:lnTo>
                  <a:lnTo>
                    <a:pt x="1355401" y="447814"/>
                  </a:lnTo>
                  <a:lnTo>
                    <a:pt x="1397291" y="422783"/>
                  </a:lnTo>
                  <a:lnTo>
                    <a:pt x="1440195" y="399781"/>
                  </a:lnTo>
                  <a:lnTo>
                    <a:pt x="1484069" y="378836"/>
                  </a:lnTo>
                  <a:lnTo>
                    <a:pt x="1498130" y="370796"/>
                  </a:lnTo>
                  <a:lnTo>
                    <a:pt x="1527115" y="333194"/>
                  </a:lnTo>
                  <a:lnTo>
                    <a:pt x="1532476" y="301654"/>
                  </a:lnTo>
                  <a:lnTo>
                    <a:pt x="1530440" y="285832"/>
                  </a:lnTo>
                  <a:lnTo>
                    <a:pt x="1425558" y="48396"/>
                  </a:lnTo>
                  <a:lnTo>
                    <a:pt x="1395289" y="13172"/>
                  </a:lnTo>
                  <a:lnTo>
                    <a:pt x="1374178" y="3427"/>
                  </a:lnTo>
                  <a:lnTo>
                    <a:pt x="1350744" y="0"/>
                  </a:lnTo>
                  <a:close/>
                </a:path>
              </a:pathLst>
            </a:custGeom>
            <a:solidFill>
              <a:srgbClr val="94D07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32"/>
            <p:cNvSpPr/>
            <p:nvPr/>
          </p:nvSpPr>
          <p:spPr>
            <a:xfrm>
              <a:off x="4064657" y="575898"/>
              <a:ext cx="1581785" cy="1485264"/>
            </a:xfrm>
            <a:custGeom>
              <a:rect b="b" l="l" r="r" t="t"/>
              <a:pathLst>
                <a:path extrusionOk="0" h="1485264" w="1581785">
                  <a:moveTo>
                    <a:pt x="648817" y="187313"/>
                  </a:moveTo>
                  <a:lnTo>
                    <a:pt x="600467" y="189096"/>
                  </a:lnTo>
                  <a:lnTo>
                    <a:pt x="553069" y="194361"/>
                  </a:lnTo>
                  <a:lnTo>
                    <a:pt x="506751" y="202981"/>
                  </a:lnTo>
                  <a:lnTo>
                    <a:pt x="461640" y="214830"/>
                  </a:lnTo>
                  <a:lnTo>
                    <a:pt x="417861" y="229782"/>
                  </a:lnTo>
                  <a:lnTo>
                    <a:pt x="375540" y="247709"/>
                  </a:lnTo>
                  <a:lnTo>
                    <a:pt x="334806" y="268487"/>
                  </a:lnTo>
                  <a:lnTo>
                    <a:pt x="295783" y="291987"/>
                  </a:lnTo>
                  <a:lnTo>
                    <a:pt x="258598" y="318084"/>
                  </a:lnTo>
                  <a:lnTo>
                    <a:pt x="223378" y="346652"/>
                  </a:lnTo>
                  <a:lnTo>
                    <a:pt x="190249" y="377564"/>
                  </a:lnTo>
                  <a:lnTo>
                    <a:pt x="159338" y="410693"/>
                  </a:lnTo>
                  <a:lnTo>
                    <a:pt x="130770" y="445914"/>
                  </a:lnTo>
                  <a:lnTo>
                    <a:pt x="104673" y="483099"/>
                  </a:lnTo>
                  <a:lnTo>
                    <a:pt x="81172" y="522123"/>
                  </a:lnTo>
                  <a:lnTo>
                    <a:pt x="60395" y="562858"/>
                  </a:lnTo>
                  <a:lnTo>
                    <a:pt x="42468" y="605179"/>
                  </a:lnTo>
                  <a:lnTo>
                    <a:pt x="27516" y="648959"/>
                  </a:lnTo>
                  <a:lnTo>
                    <a:pt x="15667" y="694072"/>
                  </a:lnTo>
                  <a:lnTo>
                    <a:pt x="7047" y="740391"/>
                  </a:lnTo>
                  <a:lnTo>
                    <a:pt x="1844" y="787234"/>
                  </a:lnTo>
                  <a:lnTo>
                    <a:pt x="0" y="836142"/>
                  </a:lnTo>
                  <a:lnTo>
                    <a:pt x="1783" y="884491"/>
                  </a:lnTo>
                  <a:lnTo>
                    <a:pt x="7047" y="931887"/>
                  </a:lnTo>
                  <a:lnTo>
                    <a:pt x="15667" y="978204"/>
                  </a:lnTo>
                  <a:lnTo>
                    <a:pt x="27516" y="1023315"/>
                  </a:lnTo>
                  <a:lnTo>
                    <a:pt x="42468" y="1067093"/>
                  </a:lnTo>
                  <a:lnTo>
                    <a:pt x="60395" y="1109412"/>
                  </a:lnTo>
                  <a:lnTo>
                    <a:pt x="81172" y="1150146"/>
                  </a:lnTo>
                  <a:lnTo>
                    <a:pt x="104673" y="1189169"/>
                  </a:lnTo>
                  <a:lnTo>
                    <a:pt x="130770" y="1226353"/>
                  </a:lnTo>
                  <a:lnTo>
                    <a:pt x="159338" y="1261572"/>
                  </a:lnTo>
                  <a:lnTo>
                    <a:pt x="190249" y="1294701"/>
                  </a:lnTo>
                  <a:lnTo>
                    <a:pt x="223378" y="1325612"/>
                  </a:lnTo>
                  <a:lnTo>
                    <a:pt x="258598" y="1354179"/>
                  </a:lnTo>
                  <a:lnTo>
                    <a:pt x="295783" y="1380276"/>
                  </a:lnTo>
                  <a:lnTo>
                    <a:pt x="334806" y="1403776"/>
                  </a:lnTo>
                  <a:lnTo>
                    <a:pt x="375540" y="1424553"/>
                  </a:lnTo>
                  <a:lnTo>
                    <a:pt x="417861" y="1442481"/>
                  </a:lnTo>
                  <a:lnTo>
                    <a:pt x="461640" y="1457432"/>
                  </a:lnTo>
                  <a:lnTo>
                    <a:pt x="506751" y="1469281"/>
                  </a:lnTo>
                  <a:lnTo>
                    <a:pt x="553069" y="1477901"/>
                  </a:lnTo>
                  <a:lnTo>
                    <a:pt x="600467" y="1483166"/>
                  </a:lnTo>
                  <a:lnTo>
                    <a:pt x="648817" y="1484949"/>
                  </a:lnTo>
                  <a:lnTo>
                    <a:pt x="697168" y="1483166"/>
                  </a:lnTo>
                  <a:lnTo>
                    <a:pt x="744566" y="1477901"/>
                  </a:lnTo>
                  <a:lnTo>
                    <a:pt x="790884" y="1469281"/>
                  </a:lnTo>
                  <a:lnTo>
                    <a:pt x="835995" y="1457432"/>
                  </a:lnTo>
                  <a:lnTo>
                    <a:pt x="879774" y="1442481"/>
                  </a:lnTo>
                  <a:lnTo>
                    <a:pt x="895672" y="1435746"/>
                  </a:lnTo>
                  <a:lnTo>
                    <a:pt x="648817" y="1435746"/>
                  </a:lnTo>
                  <a:lnTo>
                    <a:pt x="601957" y="1433942"/>
                  </a:lnTo>
                  <a:lnTo>
                    <a:pt x="556083" y="1428619"/>
                  </a:lnTo>
                  <a:lnTo>
                    <a:pt x="511329" y="1419910"/>
                  </a:lnTo>
                  <a:lnTo>
                    <a:pt x="467828" y="1407948"/>
                  </a:lnTo>
                  <a:lnTo>
                    <a:pt x="425713" y="1392867"/>
                  </a:lnTo>
                  <a:lnTo>
                    <a:pt x="385118" y="1374800"/>
                  </a:lnTo>
                  <a:lnTo>
                    <a:pt x="346176" y="1353880"/>
                  </a:lnTo>
                  <a:lnTo>
                    <a:pt x="309019" y="1330241"/>
                  </a:lnTo>
                  <a:lnTo>
                    <a:pt x="273783" y="1304016"/>
                  </a:lnTo>
                  <a:lnTo>
                    <a:pt x="240599" y="1275338"/>
                  </a:lnTo>
                  <a:lnTo>
                    <a:pt x="209601" y="1244341"/>
                  </a:lnTo>
                  <a:lnTo>
                    <a:pt x="180923" y="1211157"/>
                  </a:lnTo>
                  <a:lnTo>
                    <a:pt x="154698" y="1175921"/>
                  </a:lnTo>
                  <a:lnTo>
                    <a:pt x="131059" y="1138766"/>
                  </a:lnTo>
                  <a:lnTo>
                    <a:pt x="110139" y="1099824"/>
                  </a:lnTo>
                  <a:lnTo>
                    <a:pt x="92071" y="1059230"/>
                  </a:lnTo>
                  <a:lnTo>
                    <a:pt x="76990" y="1017116"/>
                  </a:lnTo>
                  <a:lnTo>
                    <a:pt x="65028" y="973615"/>
                  </a:lnTo>
                  <a:lnTo>
                    <a:pt x="56319" y="928862"/>
                  </a:lnTo>
                  <a:lnTo>
                    <a:pt x="50996" y="882990"/>
                  </a:lnTo>
                  <a:lnTo>
                    <a:pt x="49192" y="836131"/>
                  </a:lnTo>
                  <a:lnTo>
                    <a:pt x="50996" y="789271"/>
                  </a:lnTo>
                  <a:lnTo>
                    <a:pt x="56319" y="743397"/>
                  </a:lnTo>
                  <a:lnTo>
                    <a:pt x="65028" y="698643"/>
                  </a:lnTo>
                  <a:lnTo>
                    <a:pt x="76990" y="655142"/>
                  </a:lnTo>
                  <a:lnTo>
                    <a:pt x="92071" y="613027"/>
                  </a:lnTo>
                  <a:lnTo>
                    <a:pt x="110139" y="572432"/>
                  </a:lnTo>
                  <a:lnTo>
                    <a:pt x="131059" y="533489"/>
                  </a:lnTo>
                  <a:lnTo>
                    <a:pt x="154698" y="496333"/>
                  </a:lnTo>
                  <a:lnTo>
                    <a:pt x="180923" y="461096"/>
                  </a:lnTo>
                  <a:lnTo>
                    <a:pt x="209601" y="427913"/>
                  </a:lnTo>
                  <a:lnTo>
                    <a:pt x="240599" y="396915"/>
                  </a:lnTo>
                  <a:lnTo>
                    <a:pt x="273783" y="368237"/>
                  </a:lnTo>
                  <a:lnTo>
                    <a:pt x="309019" y="342011"/>
                  </a:lnTo>
                  <a:lnTo>
                    <a:pt x="346176" y="318372"/>
                  </a:lnTo>
                  <a:lnTo>
                    <a:pt x="385118" y="297452"/>
                  </a:lnTo>
                  <a:lnTo>
                    <a:pt x="425713" y="279385"/>
                  </a:lnTo>
                  <a:lnTo>
                    <a:pt x="467828" y="264304"/>
                  </a:lnTo>
                  <a:lnTo>
                    <a:pt x="511329" y="252342"/>
                  </a:lnTo>
                  <a:lnTo>
                    <a:pt x="556083" y="243633"/>
                  </a:lnTo>
                  <a:lnTo>
                    <a:pt x="601957" y="238309"/>
                  </a:lnTo>
                  <a:lnTo>
                    <a:pt x="648817" y="236505"/>
                  </a:lnTo>
                  <a:lnTo>
                    <a:pt x="896276" y="236505"/>
                  </a:lnTo>
                  <a:lnTo>
                    <a:pt x="852046" y="219942"/>
                  </a:lnTo>
                  <a:lnTo>
                    <a:pt x="802516" y="205767"/>
                  </a:lnTo>
                  <a:lnTo>
                    <a:pt x="751971" y="195559"/>
                  </a:lnTo>
                  <a:lnTo>
                    <a:pt x="700656" y="189386"/>
                  </a:lnTo>
                  <a:lnTo>
                    <a:pt x="648817" y="187313"/>
                  </a:lnTo>
                  <a:close/>
                </a:path>
                <a:path extrusionOk="0" h="1485264" w="1581785">
                  <a:moveTo>
                    <a:pt x="1451358" y="49192"/>
                  </a:moveTo>
                  <a:lnTo>
                    <a:pt x="1375340" y="49192"/>
                  </a:lnTo>
                  <a:lnTo>
                    <a:pt x="1391420" y="51496"/>
                  </a:lnTo>
                  <a:lnTo>
                    <a:pt x="1406157" y="58161"/>
                  </a:lnTo>
                  <a:lnTo>
                    <a:pt x="1527429" y="305163"/>
                  </a:lnTo>
                  <a:lnTo>
                    <a:pt x="1532444" y="326980"/>
                  </a:lnTo>
                  <a:lnTo>
                    <a:pt x="1531678" y="338151"/>
                  </a:lnTo>
                  <a:lnTo>
                    <a:pt x="1508387" y="375388"/>
                  </a:lnTo>
                  <a:lnTo>
                    <a:pt x="1448001" y="405326"/>
                  </a:lnTo>
                  <a:lnTo>
                    <a:pt x="1399858" y="431625"/>
                  </a:lnTo>
                  <a:lnTo>
                    <a:pt x="1354100" y="459719"/>
                  </a:lnTo>
                  <a:lnTo>
                    <a:pt x="1310672" y="489415"/>
                  </a:lnTo>
                  <a:lnTo>
                    <a:pt x="1269521" y="520521"/>
                  </a:lnTo>
                  <a:lnTo>
                    <a:pt x="1230594" y="552844"/>
                  </a:lnTo>
                  <a:lnTo>
                    <a:pt x="1193837" y="586191"/>
                  </a:lnTo>
                  <a:lnTo>
                    <a:pt x="1212942" y="632842"/>
                  </a:lnTo>
                  <a:lnTo>
                    <a:pt x="1228162" y="681347"/>
                  </a:lnTo>
                  <a:lnTo>
                    <a:pt x="1239291" y="731521"/>
                  </a:lnTo>
                  <a:lnTo>
                    <a:pt x="1246121" y="783178"/>
                  </a:lnTo>
                  <a:lnTo>
                    <a:pt x="1248443" y="836142"/>
                  </a:lnTo>
                  <a:lnTo>
                    <a:pt x="1246639" y="882990"/>
                  </a:lnTo>
                  <a:lnTo>
                    <a:pt x="1241316" y="928862"/>
                  </a:lnTo>
                  <a:lnTo>
                    <a:pt x="1232607" y="973615"/>
                  </a:lnTo>
                  <a:lnTo>
                    <a:pt x="1220645" y="1017116"/>
                  </a:lnTo>
                  <a:lnTo>
                    <a:pt x="1205563" y="1059230"/>
                  </a:lnTo>
                  <a:lnTo>
                    <a:pt x="1187496" y="1099824"/>
                  </a:lnTo>
                  <a:lnTo>
                    <a:pt x="1166576" y="1138766"/>
                  </a:lnTo>
                  <a:lnTo>
                    <a:pt x="1142937" y="1175921"/>
                  </a:lnTo>
                  <a:lnTo>
                    <a:pt x="1116712" y="1211157"/>
                  </a:lnTo>
                  <a:lnTo>
                    <a:pt x="1088034" y="1244341"/>
                  </a:lnTo>
                  <a:lnTo>
                    <a:pt x="1057036" y="1275338"/>
                  </a:lnTo>
                  <a:lnTo>
                    <a:pt x="1023852" y="1304016"/>
                  </a:lnTo>
                  <a:lnTo>
                    <a:pt x="988616" y="1330241"/>
                  </a:lnTo>
                  <a:lnTo>
                    <a:pt x="951459" y="1353880"/>
                  </a:lnTo>
                  <a:lnTo>
                    <a:pt x="912517" y="1374800"/>
                  </a:lnTo>
                  <a:lnTo>
                    <a:pt x="871922" y="1392867"/>
                  </a:lnTo>
                  <a:lnTo>
                    <a:pt x="829807" y="1407948"/>
                  </a:lnTo>
                  <a:lnTo>
                    <a:pt x="786306" y="1419910"/>
                  </a:lnTo>
                  <a:lnTo>
                    <a:pt x="741551" y="1428619"/>
                  </a:lnTo>
                  <a:lnTo>
                    <a:pt x="695678" y="1433942"/>
                  </a:lnTo>
                  <a:lnTo>
                    <a:pt x="648817" y="1435746"/>
                  </a:lnTo>
                  <a:lnTo>
                    <a:pt x="895672" y="1435746"/>
                  </a:lnTo>
                  <a:lnTo>
                    <a:pt x="962829" y="1403776"/>
                  </a:lnTo>
                  <a:lnTo>
                    <a:pt x="1001852" y="1380276"/>
                  </a:lnTo>
                  <a:lnTo>
                    <a:pt x="1039037" y="1354179"/>
                  </a:lnTo>
                  <a:lnTo>
                    <a:pt x="1074257" y="1325612"/>
                  </a:lnTo>
                  <a:lnTo>
                    <a:pt x="1107386" y="1294701"/>
                  </a:lnTo>
                  <a:lnTo>
                    <a:pt x="1138297" y="1261572"/>
                  </a:lnTo>
                  <a:lnTo>
                    <a:pt x="1166865" y="1226353"/>
                  </a:lnTo>
                  <a:lnTo>
                    <a:pt x="1192962" y="1189169"/>
                  </a:lnTo>
                  <a:lnTo>
                    <a:pt x="1216462" y="1150146"/>
                  </a:lnTo>
                  <a:lnTo>
                    <a:pt x="1237240" y="1109412"/>
                  </a:lnTo>
                  <a:lnTo>
                    <a:pt x="1255167" y="1067093"/>
                  </a:lnTo>
                  <a:lnTo>
                    <a:pt x="1270119" y="1023315"/>
                  </a:lnTo>
                  <a:lnTo>
                    <a:pt x="1281968" y="978204"/>
                  </a:lnTo>
                  <a:lnTo>
                    <a:pt x="1290588" y="931887"/>
                  </a:lnTo>
                  <a:lnTo>
                    <a:pt x="1295852" y="884491"/>
                  </a:lnTo>
                  <a:lnTo>
                    <a:pt x="1297635" y="836131"/>
                  </a:lnTo>
                  <a:lnTo>
                    <a:pt x="1295828" y="787234"/>
                  </a:lnTo>
                  <a:lnTo>
                    <a:pt x="1290416" y="738976"/>
                  </a:lnTo>
                  <a:lnTo>
                    <a:pt x="1281417" y="691447"/>
                  </a:lnTo>
                  <a:lnTo>
                    <a:pt x="1268848" y="644729"/>
                  </a:lnTo>
                  <a:lnTo>
                    <a:pt x="1252726" y="598903"/>
                  </a:lnTo>
                  <a:lnTo>
                    <a:pt x="1293773" y="564149"/>
                  </a:lnTo>
                  <a:lnTo>
                    <a:pt x="1336209" y="531713"/>
                  </a:lnTo>
                  <a:lnTo>
                    <a:pt x="1379978" y="501631"/>
                  </a:lnTo>
                  <a:lnTo>
                    <a:pt x="1425025" y="473942"/>
                  </a:lnTo>
                  <a:lnTo>
                    <a:pt x="1471294" y="448683"/>
                  </a:lnTo>
                  <a:lnTo>
                    <a:pt x="1518728" y="425892"/>
                  </a:lnTo>
                  <a:lnTo>
                    <a:pt x="1537010" y="415445"/>
                  </a:lnTo>
                  <a:lnTo>
                    <a:pt x="1565341" y="385407"/>
                  </a:lnTo>
                  <a:lnTo>
                    <a:pt x="1580238" y="346230"/>
                  </a:lnTo>
                  <a:lnTo>
                    <a:pt x="1581674" y="325534"/>
                  </a:lnTo>
                  <a:lnTo>
                    <a:pt x="1579026" y="304956"/>
                  </a:lnTo>
                  <a:lnTo>
                    <a:pt x="1572308" y="284996"/>
                  </a:lnTo>
                  <a:lnTo>
                    <a:pt x="1472604" y="62940"/>
                  </a:lnTo>
                  <a:lnTo>
                    <a:pt x="1451358" y="49192"/>
                  </a:lnTo>
                  <a:close/>
                </a:path>
                <a:path extrusionOk="0" h="1485264" w="1581785">
                  <a:moveTo>
                    <a:pt x="896276" y="236505"/>
                  </a:moveTo>
                  <a:lnTo>
                    <a:pt x="648817" y="236505"/>
                  </a:lnTo>
                  <a:lnTo>
                    <a:pt x="703951" y="239014"/>
                  </a:lnTo>
                  <a:lnTo>
                    <a:pt x="757673" y="246391"/>
                  </a:lnTo>
                  <a:lnTo>
                    <a:pt x="809768" y="258413"/>
                  </a:lnTo>
                  <a:lnTo>
                    <a:pt x="860022" y="274855"/>
                  </a:lnTo>
                  <a:lnTo>
                    <a:pt x="908221" y="295494"/>
                  </a:lnTo>
                  <a:lnTo>
                    <a:pt x="954148" y="320105"/>
                  </a:lnTo>
                  <a:lnTo>
                    <a:pt x="990204" y="287466"/>
                  </a:lnTo>
                  <a:lnTo>
                    <a:pt x="1022652" y="259929"/>
                  </a:lnTo>
                  <a:lnTo>
                    <a:pt x="947081" y="259929"/>
                  </a:lnTo>
                  <a:lnTo>
                    <a:pt x="900316" y="238018"/>
                  </a:lnTo>
                  <a:lnTo>
                    <a:pt x="896276" y="236505"/>
                  </a:lnTo>
                  <a:close/>
                </a:path>
                <a:path extrusionOk="0" h="1485264" w="1581785">
                  <a:moveTo>
                    <a:pt x="1375340" y="0"/>
                  </a:moveTo>
                  <a:lnTo>
                    <a:pt x="1359257" y="0"/>
                  </a:lnTo>
                  <a:lnTo>
                    <a:pt x="1345512" y="4556"/>
                  </a:lnTo>
                  <a:lnTo>
                    <a:pt x="1292957" y="24195"/>
                  </a:lnTo>
                  <a:lnTo>
                    <a:pt x="1252768" y="41680"/>
                  </a:lnTo>
                  <a:lnTo>
                    <a:pt x="1211345" y="62082"/>
                  </a:lnTo>
                  <a:lnTo>
                    <a:pt x="1168869" y="85653"/>
                  </a:lnTo>
                  <a:lnTo>
                    <a:pt x="1125523" y="112647"/>
                  </a:lnTo>
                  <a:lnTo>
                    <a:pt x="1081488" y="143318"/>
                  </a:lnTo>
                  <a:lnTo>
                    <a:pt x="1036948" y="177919"/>
                  </a:lnTo>
                  <a:lnTo>
                    <a:pt x="992085" y="216705"/>
                  </a:lnTo>
                  <a:lnTo>
                    <a:pt x="947081" y="259929"/>
                  </a:lnTo>
                  <a:lnTo>
                    <a:pt x="1022652" y="259929"/>
                  </a:lnTo>
                  <a:lnTo>
                    <a:pt x="1027139" y="256121"/>
                  </a:lnTo>
                  <a:lnTo>
                    <a:pt x="1064933" y="226088"/>
                  </a:lnTo>
                  <a:lnTo>
                    <a:pt x="1103566" y="197387"/>
                  </a:lnTo>
                  <a:lnTo>
                    <a:pt x="1143018" y="170038"/>
                  </a:lnTo>
                  <a:lnTo>
                    <a:pt x="1183270" y="144059"/>
                  </a:lnTo>
                  <a:lnTo>
                    <a:pt x="1224302" y="119472"/>
                  </a:lnTo>
                  <a:lnTo>
                    <a:pt x="1266093" y="96295"/>
                  </a:lnTo>
                  <a:lnTo>
                    <a:pt x="1308624" y="74547"/>
                  </a:lnTo>
                  <a:lnTo>
                    <a:pt x="1351875" y="54249"/>
                  </a:lnTo>
                  <a:lnTo>
                    <a:pt x="1367487" y="49192"/>
                  </a:lnTo>
                  <a:lnTo>
                    <a:pt x="1451358" y="49192"/>
                  </a:lnTo>
                  <a:lnTo>
                    <a:pt x="1375340" y="0"/>
                  </a:lnTo>
                  <a:close/>
                </a:path>
              </a:pathLst>
            </a:custGeom>
            <a:solidFill>
              <a:srgbClr val="518BA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32"/>
            <p:cNvSpPr/>
            <p:nvPr/>
          </p:nvSpPr>
          <p:spPr>
            <a:xfrm>
              <a:off x="4326083" y="692963"/>
              <a:ext cx="1193164" cy="1057910"/>
            </a:xfrm>
            <a:custGeom>
              <a:rect b="b" l="l" r="r" t="t"/>
              <a:pathLst>
                <a:path extrusionOk="0" h="1057910" w="1193164">
                  <a:moveTo>
                    <a:pt x="1093003" y="0"/>
                  </a:moveTo>
                  <a:lnTo>
                    <a:pt x="1049823" y="20302"/>
                  </a:lnTo>
                  <a:lnTo>
                    <a:pt x="1007385" y="42112"/>
                  </a:lnTo>
                  <a:lnTo>
                    <a:pt x="965711" y="65409"/>
                  </a:lnTo>
                  <a:lnTo>
                    <a:pt x="924821" y="90172"/>
                  </a:lnTo>
                  <a:lnTo>
                    <a:pt x="884739" y="116382"/>
                  </a:lnTo>
                  <a:lnTo>
                    <a:pt x="845487" y="144017"/>
                  </a:lnTo>
                  <a:lnTo>
                    <a:pt x="807085" y="173058"/>
                  </a:lnTo>
                  <a:lnTo>
                    <a:pt x="769557" y="203484"/>
                  </a:lnTo>
                  <a:lnTo>
                    <a:pt x="732924" y="235275"/>
                  </a:lnTo>
                  <a:lnTo>
                    <a:pt x="697208" y="268409"/>
                  </a:lnTo>
                  <a:lnTo>
                    <a:pt x="662432" y="302867"/>
                  </a:lnTo>
                  <a:lnTo>
                    <a:pt x="628617" y="338629"/>
                  </a:lnTo>
                  <a:lnTo>
                    <a:pt x="595784" y="375674"/>
                  </a:lnTo>
                  <a:lnTo>
                    <a:pt x="563957" y="413981"/>
                  </a:lnTo>
                  <a:lnTo>
                    <a:pt x="533157" y="453530"/>
                  </a:lnTo>
                  <a:lnTo>
                    <a:pt x="503406" y="494301"/>
                  </a:lnTo>
                  <a:lnTo>
                    <a:pt x="474726" y="536273"/>
                  </a:lnTo>
                  <a:lnTo>
                    <a:pt x="447139" y="579426"/>
                  </a:lnTo>
                  <a:lnTo>
                    <a:pt x="420667" y="623740"/>
                  </a:lnTo>
                  <a:lnTo>
                    <a:pt x="392774" y="673890"/>
                  </a:lnTo>
                  <a:lnTo>
                    <a:pt x="367842" y="722281"/>
                  </a:lnTo>
                  <a:lnTo>
                    <a:pt x="320440" y="664549"/>
                  </a:lnTo>
                  <a:lnTo>
                    <a:pt x="271543" y="616852"/>
                  </a:lnTo>
                  <a:lnTo>
                    <a:pt x="223408" y="578422"/>
                  </a:lnTo>
                  <a:lnTo>
                    <a:pt x="178290" y="548492"/>
                  </a:lnTo>
                  <a:lnTo>
                    <a:pt x="138446" y="526294"/>
                  </a:lnTo>
                  <a:lnTo>
                    <a:pt x="83609" y="502023"/>
                  </a:lnTo>
                  <a:lnTo>
                    <a:pt x="73128" y="498414"/>
                  </a:lnTo>
                  <a:lnTo>
                    <a:pt x="732" y="730815"/>
                  </a:lnTo>
                  <a:lnTo>
                    <a:pt x="0" y="730616"/>
                  </a:lnTo>
                  <a:lnTo>
                    <a:pt x="60893" y="761630"/>
                  </a:lnTo>
                  <a:lnTo>
                    <a:pt x="94960" y="786119"/>
                  </a:lnTo>
                  <a:lnTo>
                    <a:pt x="131512" y="819266"/>
                  </a:lnTo>
                  <a:lnTo>
                    <a:pt x="167909" y="862019"/>
                  </a:lnTo>
                  <a:lnTo>
                    <a:pt x="201511" y="915329"/>
                  </a:lnTo>
                  <a:lnTo>
                    <a:pt x="229679" y="980143"/>
                  </a:lnTo>
                  <a:lnTo>
                    <a:pt x="249772" y="1057412"/>
                  </a:lnTo>
                  <a:lnTo>
                    <a:pt x="496131" y="1057412"/>
                  </a:lnTo>
                  <a:lnTo>
                    <a:pt x="507456" y="1020706"/>
                  </a:lnTo>
                  <a:lnTo>
                    <a:pt x="525775" y="968692"/>
                  </a:lnTo>
                  <a:lnTo>
                    <a:pt x="551842" y="904044"/>
                  </a:lnTo>
                  <a:lnTo>
                    <a:pt x="568015" y="867817"/>
                  </a:lnTo>
                  <a:lnTo>
                    <a:pt x="586409" y="829433"/>
                  </a:lnTo>
                  <a:lnTo>
                    <a:pt x="607116" y="789227"/>
                  </a:lnTo>
                  <a:lnTo>
                    <a:pt x="630231" y="747533"/>
                  </a:lnTo>
                  <a:lnTo>
                    <a:pt x="655848" y="704684"/>
                  </a:lnTo>
                  <a:lnTo>
                    <a:pt x="684062" y="661016"/>
                  </a:lnTo>
                  <a:lnTo>
                    <a:pt x="714966" y="616861"/>
                  </a:lnTo>
                  <a:lnTo>
                    <a:pt x="748655" y="572554"/>
                  </a:lnTo>
                  <a:lnTo>
                    <a:pt x="785223" y="528428"/>
                  </a:lnTo>
                  <a:lnTo>
                    <a:pt x="824764" y="484819"/>
                  </a:lnTo>
                  <a:lnTo>
                    <a:pt x="867372" y="442060"/>
                  </a:lnTo>
                  <a:lnTo>
                    <a:pt x="913143" y="400486"/>
                  </a:lnTo>
                  <a:lnTo>
                    <a:pt x="962169" y="360429"/>
                  </a:lnTo>
                  <a:lnTo>
                    <a:pt x="1014545" y="322225"/>
                  </a:lnTo>
                  <a:lnTo>
                    <a:pt x="1070366" y="286207"/>
                  </a:lnTo>
                  <a:lnTo>
                    <a:pt x="1129725" y="252709"/>
                  </a:lnTo>
                  <a:lnTo>
                    <a:pt x="1192717" y="222066"/>
                  </a:lnTo>
                  <a:lnTo>
                    <a:pt x="1093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4" name="Google Shape;524;p32"/>
          <p:cNvSpPr txBox="1"/>
          <p:nvPr>
            <p:ph type="title"/>
          </p:nvPr>
        </p:nvSpPr>
        <p:spPr>
          <a:xfrm>
            <a:off x="2654452" y="237159"/>
            <a:ext cx="4432200" cy="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</a:rPr>
              <a:t>CONSULTATION</a:t>
            </a:r>
            <a:endParaRPr sz="4400"/>
          </a:p>
        </p:txBody>
      </p:sp>
      <p:sp>
        <p:nvSpPr>
          <p:cNvPr id="525" name="Google Shape;525;p32"/>
          <p:cNvSpPr txBox="1"/>
          <p:nvPr/>
        </p:nvSpPr>
        <p:spPr>
          <a:xfrm>
            <a:off x="346647" y="3074299"/>
            <a:ext cx="56043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6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Or, you can simply take our short questionnaire and help us design the perfect customized solution,</a:t>
            </a:r>
            <a:r>
              <a:rPr lang="en" sz="13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just for you.</a:t>
            </a: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26" name="Google Shape;526;p32"/>
          <p:cNvSpPr/>
          <p:nvPr/>
        </p:nvSpPr>
        <p:spPr>
          <a:xfrm>
            <a:off x="0" y="4752641"/>
            <a:ext cx="9147366" cy="390915"/>
          </a:xfrm>
          <a:custGeom>
            <a:rect b="b" l="l" r="r" t="t"/>
            <a:pathLst>
              <a:path extrusionOk="0" h="859154" w="20104100">
                <a:moveTo>
                  <a:pt x="20104099" y="0"/>
                </a:moveTo>
                <a:lnTo>
                  <a:pt x="20104099" y="858612"/>
                </a:lnTo>
                <a:lnTo>
                  <a:pt x="0" y="858612"/>
                </a:lnTo>
                <a:lnTo>
                  <a:pt x="0" y="0"/>
                </a:lnTo>
                <a:lnTo>
                  <a:pt x="20104099" y="0"/>
                </a:lnTo>
                <a:close/>
              </a:path>
            </a:pathLst>
          </a:custGeom>
          <a:solidFill>
            <a:srgbClr val="94D07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2"/>
          <p:cNvSpPr txBox="1"/>
          <p:nvPr/>
        </p:nvSpPr>
        <p:spPr>
          <a:xfrm>
            <a:off x="345267" y="1494450"/>
            <a:ext cx="59922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Discover easy ways to apply chlorine dioxide on skin, hard and soft  surfaces, animals, food, plants and water. Learn to fog entire rooms for odor control and kill 99.99% of bacteria, viruses, mold, and more.</a:t>
            </a: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Contact us today and schedule a consultation for a customized product</a:t>
            </a: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  <a:t>or personalized service.  It will be less expensive than you think!  </a:t>
            </a:r>
            <a:br>
              <a:rPr lang="en" sz="1300">
                <a:solidFill>
                  <a:srgbClr val="3C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endParaRPr sz="13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528" name="Google Shape;52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8324" y="511232"/>
            <a:ext cx="3495430" cy="4631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375" y="0"/>
            <a:ext cx="918230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4" name="Google Shape;534;p33"/>
          <p:cNvGrpSpPr/>
          <p:nvPr/>
        </p:nvGrpSpPr>
        <p:grpSpPr>
          <a:xfrm>
            <a:off x="0" y="0"/>
            <a:ext cx="9143627" cy="1228633"/>
            <a:chOff x="0" y="0"/>
            <a:chExt cx="20104721" cy="2701480"/>
          </a:xfrm>
        </p:grpSpPr>
        <p:sp>
          <p:nvSpPr>
            <p:cNvPr id="535" name="Google Shape;535;p33"/>
            <p:cNvSpPr/>
            <p:nvPr/>
          </p:nvSpPr>
          <p:spPr>
            <a:xfrm>
              <a:off x="20941" y="34480"/>
              <a:ext cx="20083780" cy="2667000"/>
            </a:xfrm>
            <a:custGeom>
              <a:rect b="b" l="l" r="r" t="t"/>
              <a:pathLst>
                <a:path extrusionOk="0" h="2667000" w="20083780">
                  <a:moveTo>
                    <a:pt x="6628231" y="2654300"/>
                  </a:moveTo>
                  <a:lnTo>
                    <a:pt x="4860933" y="2654300"/>
                  </a:lnTo>
                  <a:lnTo>
                    <a:pt x="4918767" y="2667000"/>
                  </a:lnTo>
                  <a:lnTo>
                    <a:pt x="6575044" y="2667000"/>
                  </a:lnTo>
                  <a:lnTo>
                    <a:pt x="6628231" y="2654300"/>
                  </a:lnTo>
                  <a:close/>
                </a:path>
                <a:path extrusionOk="0" h="2667000" w="20083780">
                  <a:moveTo>
                    <a:pt x="6998180" y="2641600"/>
                  </a:moveTo>
                  <a:lnTo>
                    <a:pt x="4509423" y="2641600"/>
                  </a:lnTo>
                  <a:lnTo>
                    <a:pt x="4568562" y="2654300"/>
                  </a:lnTo>
                  <a:lnTo>
                    <a:pt x="6945557" y="2654300"/>
                  </a:lnTo>
                  <a:lnTo>
                    <a:pt x="6998180" y="2641600"/>
                  </a:lnTo>
                  <a:close/>
                </a:path>
                <a:path extrusionOk="0" h="2667000" w="20083780">
                  <a:moveTo>
                    <a:pt x="7260376" y="2628900"/>
                  </a:moveTo>
                  <a:lnTo>
                    <a:pt x="4210201" y="2628900"/>
                  </a:lnTo>
                  <a:lnTo>
                    <a:pt x="4270528" y="2641600"/>
                  </a:lnTo>
                  <a:lnTo>
                    <a:pt x="7208047" y="2641600"/>
                  </a:lnTo>
                  <a:lnTo>
                    <a:pt x="7260376" y="2628900"/>
                  </a:lnTo>
                  <a:close/>
                </a:path>
                <a:path extrusionOk="0" h="2667000" w="20083780">
                  <a:moveTo>
                    <a:pt x="7521377" y="2616200"/>
                  </a:moveTo>
                  <a:lnTo>
                    <a:pt x="3966374" y="2616200"/>
                  </a:lnTo>
                  <a:lnTo>
                    <a:pt x="4027717" y="2628900"/>
                  </a:lnTo>
                  <a:lnTo>
                    <a:pt x="7469250" y="2628900"/>
                  </a:lnTo>
                  <a:lnTo>
                    <a:pt x="7521377" y="2616200"/>
                  </a:lnTo>
                  <a:close/>
                </a:path>
                <a:path extrusionOk="0" h="2667000" w="20083780">
                  <a:moveTo>
                    <a:pt x="7729624" y="2603500"/>
                  </a:moveTo>
                  <a:lnTo>
                    <a:pt x="3780755" y="2603500"/>
                  </a:lnTo>
                  <a:lnTo>
                    <a:pt x="3842898" y="2616200"/>
                  </a:lnTo>
                  <a:lnTo>
                    <a:pt x="7677594" y="2616200"/>
                  </a:lnTo>
                  <a:lnTo>
                    <a:pt x="7729624" y="2603500"/>
                  </a:lnTo>
                  <a:close/>
                </a:path>
                <a:path extrusionOk="0" h="2667000" w="20083780">
                  <a:moveTo>
                    <a:pt x="7937632" y="2590800"/>
                  </a:moveTo>
                  <a:lnTo>
                    <a:pt x="3592671" y="2590800"/>
                  </a:lnTo>
                  <a:lnTo>
                    <a:pt x="3655646" y="2603500"/>
                  </a:lnTo>
                  <a:lnTo>
                    <a:pt x="7885640" y="2603500"/>
                  </a:lnTo>
                  <a:lnTo>
                    <a:pt x="7937632" y="2590800"/>
                  </a:lnTo>
                  <a:close/>
                </a:path>
                <a:path extrusionOk="0" h="2667000" w="20083780">
                  <a:moveTo>
                    <a:pt x="8145635" y="2578100"/>
                  </a:moveTo>
                  <a:lnTo>
                    <a:pt x="3400116" y="2578100"/>
                  </a:lnTo>
                  <a:lnTo>
                    <a:pt x="3465863" y="2590800"/>
                  </a:lnTo>
                  <a:lnTo>
                    <a:pt x="8093622" y="2590800"/>
                  </a:lnTo>
                  <a:lnTo>
                    <a:pt x="8145635" y="2578100"/>
                  </a:lnTo>
                  <a:close/>
                </a:path>
                <a:path extrusionOk="0" h="2667000" w="20083780">
                  <a:moveTo>
                    <a:pt x="8301773" y="2565400"/>
                  </a:moveTo>
                  <a:lnTo>
                    <a:pt x="3269790" y="2565400"/>
                  </a:lnTo>
                  <a:lnTo>
                    <a:pt x="3334757" y="2578100"/>
                  </a:lnTo>
                  <a:lnTo>
                    <a:pt x="8249707" y="2578100"/>
                  </a:lnTo>
                  <a:lnTo>
                    <a:pt x="8301773" y="2565400"/>
                  </a:lnTo>
                  <a:close/>
                </a:path>
                <a:path extrusionOk="0" h="2667000" w="20083780">
                  <a:moveTo>
                    <a:pt x="8510327" y="2552700"/>
                  </a:moveTo>
                  <a:lnTo>
                    <a:pt x="3077268" y="2552700"/>
                  </a:lnTo>
                  <a:lnTo>
                    <a:pt x="3141042" y="2565400"/>
                  </a:lnTo>
                  <a:lnTo>
                    <a:pt x="8458138" y="2565400"/>
                  </a:lnTo>
                  <a:lnTo>
                    <a:pt x="8510327" y="2552700"/>
                  </a:lnTo>
                  <a:close/>
                </a:path>
                <a:path extrusionOk="0" h="2667000" w="20083780">
                  <a:moveTo>
                    <a:pt x="8667148" y="2540000"/>
                  </a:moveTo>
                  <a:lnTo>
                    <a:pt x="2950933" y="2540000"/>
                  </a:lnTo>
                  <a:lnTo>
                    <a:pt x="3013897" y="2552700"/>
                  </a:lnTo>
                  <a:lnTo>
                    <a:pt x="8614828" y="2552700"/>
                  </a:lnTo>
                  <a:lnTo>
                    <a:pt x="8667148" y="2540000"/>
                  </a:lnTo>
                  <a:close/>
                </a:path>
                <a:path extrusionOk="0" h="2667000" w="20083780">
                  <a:moveTo>
                    <a:pt x="8824424" y="2527300"/>
                  </a:moveTo>
                  <a:lnTo>
                    <a:pt x="2826237" y="2527300"/>
                  </a:lnTo>
                  <a:lnTo>
                    <a:pt x="2888379" y="2540000"/>
                  </a:lnTo>
                  <a:lnTo>
                    <a:pt x="8771942" y="2540000"/>
                  </a:lnTo>
                  <a:lnTo>
                    <a:pt x="8824424" y="2527300"/>
                  </a:lnTo>
                  <a:close/>
                </a:path>
                <a:path extrusionOk="0" h="2667000" w="20083780">
                  <a:moveTo>
                    <a:pt x="8982256" y="2514600"/>
                  </a:moveTo>
                  <a:lnTo>
                    <a:pt x="2703204" y="2514600"/>
                  </a:lnTo>
                  <a:lnTo>
                    <a:pt x="2764511" y="2527300"/>
                  </a:lnTo>
                  <a:lnTo>
                    <a:pt x="8929578" y="2527300"/>
                  </a:lnTo>
                  <a:lnTo>
                    <a:pt x="8982256" y="2514600"/>
                  </a:lnTo>
                  <a:close/>
                </a:path>
                <a:path extrusionOk="0" h="2667000" w="20083780">
                  <a:moveTo>
                    <a:pt x="9299978" y="2489200"/>
                  </a:moveTo>
                  <a:lnTo>
                    <a:pt x="2462226" y="2489200"/>
                  </a:lnTo>
                  <a:lnTo>
                    <a:pt x="2521827" y="2501900"/>
                  </a:lnTo>
                  <a:lnTo>
                    <a:pt x="2581859" y="2501900"/>
                  </a:lnTo>
                  <a:lnTo>
                    <a:pt x="2642319" y="2514600"/>
                  </a:lnTo>
                  <a:lnTo>
                    <a:pt x="9087834" y="2514600"/>
                  </a:lnTo>
                  <a:lnTo>
                    <a:pt x="9299978" y="2489200"/>
                  </a:lnTo>
                  <a:close/>
                </a:path>
                <a:path extrusionOk="0" h="2667000" w="20083780">
                  <a:moveTo>
                    <a:pt x="11187810" y="2324100"/>
                  </a:moveTo>
                  <a:lnTo>
                    <a:pt x="1169020" y="2324100"/>
                  </a:lnTo>
                  <a:lnTo>
                    <a:pt x="1217364" y="2336800"/>
                  </a:lnTo>
                  <a:lnTo>
                    <a:pt x="1266211" y="2336800"/>
                  </a:lnTo>
                  <a:lnTo>
                    <a:pt x="1365407" y="2362200"/>
                  </a:lnTo>
                  <a:lnTo>
                    <a:pt x="1415748" y="2362200"/>
                  </a:lnTo>
                  <a:lnTo>
                    <a:pt x="1466582" y="2374900"/>
                  </a:lnTo>
                  <a:lnTo>
                    <a:pt x="1517904" y="2374900"/>
                  </a:lnTo>
                  <a:lnTo>
                    <a:pt x="1569712" y="2387600"/>
                  </a:lnTo>
                  <a:lnTo>
                    <a:pt x="1622003" y="2387600"/>
                  </a:lnTo>
                  <a:lnTo>
                    <a:pt x="1674773" y="2400300"/>
                  </a:lnTo>
                  <a:lnTo>
                    <a:pt x="1728020" y="2400300"/>
                  </a:lnTo>
                  <a:lnTo>
                    <a:pt x="1835933" y="2425700"/>
                  </a:lnTo>
                  <a:lnTo>
                    <a:pt x="1890591" y="2425700"/>
                  </a:lnTo>
                  <a:lnTo>
                    <a:pt x="1945715" y="2438400"/>
                  </a:lnTo>
                  <a:lnTo>
                    <a:pt x="2001300" y="2438400"/>
                  </a:lnTo>
                  <a:lnTo>
                    <a:pt x="2057343" y="2451100"/>
                  </a:lnTo>
                  <a:lnTo>
                    <a:pt x="2113842" y="2451100"/>
                  </a:lnTo>
                  <a:lnTo>
                    <a:pt x="2170793" y="2463800"/>
                  </a:lnTo>
                  <a:lnTo>
                    <a:pt x="2228193" y="2463800"/>
                  </a:lnTo>
                  <a:lnTo>
                    <a:pt x="2286040" y="2476500"/>
                  </a:lnTo>
                  <a:lnTo>
                    <a:pt x="2344329" y="2476500"/>
                  </a:lnTo>
                  <a:lnTo>
                    <a:pt x="2403059" y="2489200"/>
                  </a:lnTo>
                  <a:lnTo>
                    <a:pt x="9406603" y="2489200"/>
                  </a:lnTo>
                  <a:lnTo>
                    <a:pt x="9513634" y="2476500"/>
                  </a:lnTo>
                  <a:lnTo>
                    <a:pt x="9675009" y="2463800"/>
                  </a:lnTo>
                  <a:lnTo>
                    <a:pt x="10388046" y="2400300"/>
                  </a:lnTo>
                  <a:lnTo>
                    <a:pt x="10556320" y="2387600"/>
                  </a:lnTo>
                  <a:lnTo>
                    <a:pt x="10897783" y="2349500"/>
                  </a:lnTo>
                  <a:lnTo>
                    <a:pt x="11013167" y="2349500"/>
                  </a:lnTo>
                  <a:lnTo>
                    <a:pt x="11129382" y="2336800"/>
                  </a:lnTo>
                  <a:lnTo>
                    <a:pt x="11187810" y="2324100"/>
                  </a:lnTo>
                  <a:close/>
                </a:path>
                <a:path extrusionOk="0" h="2667000" w="20083780">
                  <a:moveTo>
                    <a:pt x="11364419" y="2311400"/>
                  </a:moveTo>
                  <a:lnTo>
                    <a:pt x="1073857" y="2311400"/>
                  </a:lnTo>
                  <a:lnTo>
                    <a:pt x="1121184" y="2324100"/>
                  </a:lnTo>
                  <a:lnTo>
                    <a:pt x="11305325" y="2324100"/>
                  </a:lnTo>
                  <a:lnTo>
                    <a:pt x="11364419" y="2311400"/>
                  </a:lnTo>
                  <a:close/>
                </a:path>
                <a:path extrusionOk="0" h="2667000" w="20083780">
                  <a:moveTo>
                    <a:pt x="11543094" y="2298700"/>
                  </a:moveTo>
                  <a:lnTo>
                    <a:pt x="980747" y="2298700"/>
                  </a:lnTo>
                  <a:lnTo>
                    <a:pt x="1027044" y="2311400"/>
                  </a:lnTo>
                  <a:lnTo>
                    <a:pt x="11483300" y="2311400"/>
                  </a:lnTo>
                  <a:lnTo>
                    <a:pt x="11543094" y="2298700"/>
                  </a:lnTo>
                  <a:close/>
                </a:path>
                <a:path extrusionOk="0" h="2667000" w="20083780">
                  <a:moveTo>
                    <a:pt x="11845741" y="2273300"/>
                  </a:moveTo>
                  <a:lnTo>
                    <a:pt x="844985" y="2273300"/>
                  </a:lnTo>
                  <a:lnTo>
                    <a:pt x="934970" y="2298700"/>
                  </a:lnTo>
                  <a:lnTo>
                    <a:pt x="11603128" y="2298700"/>
                  </a:lnTo>
                  <a:lnTo>
                    <a:pt x="11663406" y="2286000"/>
                  </a:lnTo>
                  <a:lnTo>
                    <a:pt x="11784709" y="2286000"/>
                  </a:lnTo>
                  <a:lnTo>
                    <a:pt x="11845741" y="2273300"/>
                  </a:lnTo>
                  <a:close/>
                </a:path>
                <a:path extrusionOk="0" h="2667000" w="20083780">
                  <a:moveTo>
                    <a:pt x="12030404" y="2260600"/>
                  </a:moveTo>
                  <a:lnTo>
                    <a:pt x="757113" y="2260600"/>
                  </a:lnTo>
                  <a:lnTo>
                    <a:pt x="800783" y="2273300"/>
                  </a:lnTo>
                  <a:lnTo>
                    <a:pt x="11968585" y="2273300"/>
                  </a:lnTo>
                  <a:lnTo>
                    <a:pt x="12030404" y="2260600"/>
                  </a:lnTo>
                  <a:close/>
                </a:path>
                <a:path extrusionOk="0" h="2667000" w="20083780">
                  <a:moveTo>
                    <a:pt x="12217494" y="2247900"/>
                  </a:moveTo>
                  <a:lnTo>
                    <a:pt x="671379" y="2247900"/>
                  </a:lnTo>
                  <a:lnTo>
                    <a:pt x="713977" y="2260600"/>
                  </a:lnTo>
                  <a:lnTo>
                    <a:pt x="12154855" y="2260600"/>
                  </a:lnTo>
                  <a:lnTo>
                    <a:pt x="12217494" y="2247900"/>
                  </a:lnTo>
                  <a:close/>
                </a:path>
                <a:path extrusionOk="0" h="2667000" w="20083780">
                  <a:moveTo>
                    <a:pt x="12343617" y="2235200"/>
                  </a:moveTo>
                  <a:lnTo>
                    <a:pt x="587808" y="2235200"/>
                  </a:lnTo>
                  <a:lnTo>
                    <a:pt x="629322" y="2247900"/>
                  </a:lnTo>
                  <a:lnTo>
                    <a:pt x="12280413" y="2247900"/>
                  </a:lnTo>
                  <a:lnTo>
                    <a:pt x="12343617" y="2235200"/>
                  </a:lnTo>
                  <a:close/>
                </a:path>
                <a:path extrusionOk="0" h="2667000" w="20083780">
                  <a:moveTo>
                    <a:pt x="12534969" y="2222500"/>
                  </a:moveTo>
                  <a:lnTo>
                    <a:pt x="506423" y="2222500"/>
                  </a:lnTo>
                  <a:lnTo>
                    <a:pt x="546840" y="2235200"/>
                  </a:lnTo>
                  <a:lnTo>
                    <a:pt x="12470891" y="2235200"/>
                  </a:lnTo>
                  <a:lnTo>
                    <a:pt x="12534969" y="2222500"/>
                  </a:lnTo>
                  <a:close/>
                </a:path>
                <a:path extrusionOk="0" h="2667000" w="20083780">
                  <a:moveTo>
                    <a:pt x="12925839" y="2197100"/>
                  </a:moveTo>
                  <a:lnTo>
                    <a:pt x="388499" y="2197100"/>
                  </a:lnTo>
                  <a:lnTo>
                    <a:pt x="466558" y="2222500"/>
                  </a:lnTo>
                  <a:lnTo>
                    <a:pt x="12664025" y="2222500"/>
                  </a:lnTo>
                  <a:lnTo>
                    <a:pt x="12729010" y="2209800"/>
                  </a:lnTo>
                  <a:lnTo>
                    <a:pt x="12859914" y="2209800"/>
                  </a:lnTo>
                  <a:lnTo>
                    <a:pt x="12925839" y="2197100"/>
                  </a:lnTo>
                  <a:close/>
                </a:path>
                <a:path extrusionOk="0" h="2667000" w="20083780">
                  <a:moveTo>
                    <a:pt x="13192784" y="2184400"/>
                  </a:moveTo>
                  <a:lnTo>
                    <a:pt x="312687" y="2184400"/>
                  </a:lnTo>
                  <a:lnTo>
                    <a:pt x="350310" y="2197100"/>
                  </a:lnTo>
                  <a:lnTo>
                    <a:pt x="13125554" y="2197100"/>
                  </a:lnTo>
                  <a:lnTo>
                    <a:pt x="13192784" y="2184400"/>
                  </a:lnTo>
                  <a:close/>
                </a:path>
                <a:path extrusionOk="0" h="2667000" w="20083780">
                  <a:moveTo>
                    <a:pt x="13396500" y="2171700"/>
                  </a:moveTo>
                  <a:lnTo>
                    <a:pt x="239147" y="2171700"/>
                  </a:lnTo>
                  <a:lnTo>
                    <a:pt x="275632" y="2184400"/>
                  </a:lnTo>
                  <a:lnTo>
                    <a:pt x="13328253" y="2184400"/>
                  </a:lnTo>
                  <a:lnTo>
                    <a:pt x="13396500" y="2171700"/>
                  </a:lnTo>
                  <a:close/>
                </a:path>
                <a:path extrusionOk="0" h="2667000" w="20083780">
                  <a:moveTo>
                    <a:pt x="13603331" y="2159000"/>
                  </a:moveTo>
                  <a:lnTo>
                    <a:pt x="167903" y="2159000"/>
                  </a:lnTo>
                  <a:lnTo>
                    <a:pt x="203237" y="2171700"/>
                  </a:lnTo>
                  <a:lnTo>
                    <a:pt x="13534035" y="2171700"/>
                  </a:lnTo>
                  <a:lnTo>
                    <a:pt x="13603331" y="2159000"/>
                  </a:lnTo>
                  <a:close/>
                </a:path>
                <a:path extrusionOk="0" h="2667000" w="20083780">
                  <a:moveTo>
                    <a:pt x="13884124" y="2146300"/>
                  </a:moveTo>
                  <a:lnTo>
                    <a:pt x="98980" y="2146300"/>
                  </a:lnTo>
                  <a:lnTo>
                    <a:pt x="133150" y="2159000"/>
                  </a:lnTo>
                  <a:lnTo>
                    <a:pt x="13813378" y="2159000"/>
                  </a:lnTo>
                  <a:lnTo>
                    <a:pt x="13884124" y="2146300"/>
                  </a:lnTo>
                  <a:close/>
                </a:path>
                <a:path extrusionOk="0" h="2667000" w="20083780">
                  <a:moveTo>
                    <a:pt x="14098609" y="2133600"/>
                  </a:moveTo>
                  <a:lnTo>
                    <a:pt x="32402" y="2133600"/>
                  </a:lnTo>
                  <a:lnTo>
                    <a:pt x="65396" y="2146300"/>
                  </a:lnTo>
                  <a:lnTo>
                    <a:pt x="14026737" y="2146300"/>
                  </a:lnTo>
                  <a:lnTo>
                    <a:pt x="14098609" y="2133600"/>
                  </a:lnTo>
                  <a:close/>
                </a:path>
                <a:path extrusionOk="0" h="2667000" w="20083780">
                  <a:moveTo>
                    <a:pt x="20083158" y="0"/>
                  </a:moveTo>
                  <a:lnTo>
                    <a:pt x="0" y="0"/>
                  </a:lnTo>
                  <a:lnTo>
                    <a:pt x="0" y="2133600"/>
                  </a:lnTo>
                  <a:lnTo>
                    <a:pt x="14389964" y="2133600"/>
                  </a:lnTo>
                  <a:lnTo>
                    <a:pt x="14463787" y="2120900"/>
                  </a:lnTo>
                  <a:lnTo>
                    <a:pt x="14687675" y="2120900"/>
                  </a:lnTo>
                  <a:lnTo>
                    <a:pt x="14763123" y="2108200"/>
                  </a:lnTo>
                  <a:lnTo>
                    <a:pt x="15069108" y="2108200"/>
                  </a:lnTo>
                  <a:lnTo>
                    <a:pt x="15146671" y="2095500"/>
                  </a:lnTo>
                  <a:lnTo>
                    <a:pt x="15515184" y="2095500"/>
                  </a:lnTo>
                  <a:lnTo>
                    <a:pt x="15591454" y="2082800"/>
                  </a:lnTo>
                  <a:lnTo>
                    <a:pt x="16296808" y="2082800"/>
                  </a:lnTo>
                  <a:lnTo>
                    <a:pt x="16341408" y="2070100"/>
                  </a:lnTo>
                  <a:lnTo>
                    <a:pt x="20083158" y="2070100"/>
                  </a:lnTo>
                  <a:lnTo>
                    <a:pt x="20083158" y="0"/>
                  </a:lnTo>
                  <a:close/>
                </a:path>
                <a:path extrusionOk="0" h="2667000" w="20083780">
                  <a:moveTo>
                    <a:pt x="20083158" y="2070100"/>
                  </a:moveTo>
                  <a:lnTo>
                    <a:pt x="17995554" y="2070100"/>
                  </a:lnTo>
                  <a:lnTo>
                    <a:pt x="18050968" y="2082800"/>
                  </a:lnTo>
                  <a:lnTo>
                    <a:pt x="18738788" y="2082800"/>
                  </a:lnTo>
                  <a:lnTo>
                    <a:pt x="18797973" y="2095500"/>
                  </a:lnTo>
                  <a:lnTo>
                    <a:pt x="19220092" y="2095500"/>
                  </a:lnTo>
                  <a:lnTo>
                    <a:pt x="19281497" y="2108200"/>
                  </a:lnTo>
                  <a:lnTo>
                    <a:pt x="19592583" y="2108200"/>
                  </a:lnTo>
                  <a:lnTo>
                    <a:pt x="19655604" y="2120900"/>
                  </a:lnTo>
                  <a:lnTo>
                    <a:pt x="19910323" y="2120900"/>
                  </a:lnTo>
                  <a:lnTo>
                    <a:pt x="19974657" y="2133600"/>
                  </a:lnTo>
                  <a:lnTo>
                    <a:pt x="20083158" y="2133600"/>
                  </a:lnTo>
                  <a:lnTo>
                    <a:pt x="20083158" y="207010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36" name="Google Shape;536;p33"/>
            <p:cNvSpPr/>
            <p:nvPr/>
          </p:nvSpPr>
          <p:spPr>
            <a:xfrm>
              <a:off x="0" y="0"/>
              <a:ext cx="20104100" cy="2670175"/>
            </a:xfrm>
            <a:custGeom>
              <a:rect b="b" l="l" r="r" t="t"/>
              <a:pathLst>
                <a:path extrusionOk="0" h="2670175" w="20104100">
                  <a:moveTo>
                    <a:pt x="20104099" y="0"/>
                  </a:moveTo>
                  <a:lnTo>
                    <a:pt x="0" y="0"/>
                  </a:lnTo>
                  <a:lnTo>
                    <a:pt x="0" y="2129956"/>
                  </a:lnTo>
                  <a:lnTo>
                    <a:pt x="203237" y="2167224"/>
                  </a:lnTo>
                  <a:lnTo>
                    <a:pt x="388499" y="2199985"/>
                  </a:lnTo>
                  <a:lnTo>
                    <a:pt x="546840" y="2227071"/>
                  </a:lnTo>
                  <a:lnTo>
                    <a:pt x="713977" y="2254753"/>
                  </a:lnTo>
                  <a:lnTo>
                    <a:pt x="889715" y="2282864"/>
                  </a:lnTo>
                  <a:lnTo>
                    <a:pt x="1073857" y="2311233"/>
                  </a:lnTo>
                  <a:lnTo>
                    <a:pt x="1217364" y="2332579"/>
                  </a:lnTo>
                  <a:lnTo>
                    <a:pt x="1365407" y="2353904"/>
                  </a:lnTo>
                  <a:lnTo>
                    <a:pt x="1517904" y="2375137"/>
                  </a:lnTo>
                  <a:lnTo>
                    <a:pt x="1674773" y="2396207"/>
                  </a:lnTo>
                  <a:lnTo>
                    <a:pt x="1835933" y="2417042"/>
                  </a:lnTo>
                  <a:lnTo>
                    <a:pt x="2001300" y="2437572"/>
                  </a:lnTo>
                  <a:lnTo>
                    <a:pt x="2170793" y="2457725"/>
                  </a:lnTo>
                  <a:lnTo>
                    <a:pt x="2344329" y="2477430"/>
                  </a:lnTo>
                  <a:lnTo>
                    <a:pt x="2462226" y="2490282"/>
                  </a:lnTo>
                  <a:lnTo>
                    <a:pt x="2581859" y="2502882"/>
                  </a:lnTo>
                  <a:lnTo>
                    <a:pt x="2703204" y="2515210"/>
                  </a:lnTo>
                  <a:lnTo>
                    <a:pt x="2826237" y="2527243"/>
                  </a:lnTo>
                  <a:lnTo>
                    <a:pt x="2950933" y="2538960"/>
                  </a:lnTo>
                  <a:lnTo>
                    <a:pt x="3077268" y="2550342"/>
                  </a:lnTo>
                  <a:lnTo>
                    <a:pt x="3205217" y="2561366"/>
                  </a:lnTo>
                  <a:lnTo>
                    <a:pt x="3334757" y="2572011"/>
                  </a:lnTo>
                  <a:lnTo>
                    <a:pt x="3465863" y="2582256"/>
                  </a:lnTo>
                  <a:lnTo>
                    <a:pt x="3592671" y="2591658"/>
                  </a:lnTo>
                  <a:lnTo>
                    <a:pt x="3718339" y="2600479"/>
                  </a:lnTo>
                  <a:lnTo>
                    <a:pt x="3842898" y="2608726"/>
                  </a:lnTo>
                  <a:lnTo>
                    <a:pt x="3966374" y="2616408"/>
                  </a:lnTo>
                  <a:lnTo>
                    <a:pt x="4088799" y="2623536"/>
                  </a:lnTo>
                  <a:lnTo>
                    <a:pt x="4210201" y="2630118"/>
                  </a:lnTo>
                  <a:lnTo>
                    <a:pt x="4330610" y="2636162"/>
                  </a:lnTo>
                  <a:lnTo>
                    <a:pt x="4450053" y="2641678"/>
                  </a:lnTo>
                  <a:lnTo>
                    <a:pt x="4568562" y="2646675"/>
                  </a:lnTo>
                  <a:lnTo>
                    <a:pt x="4686164" y="2651162"/>
                  </a:lnTo>
                  <a:lnTo>
                    <a:pt x="4802890" y="2655147"/>
                  </a:lnTo>
                  <a:lnTo>
                    <a:pt x="4918767" y="2658641"/>
                  </a:lnTo>
                  <a:lnTo>
                    <a:pt x="5033826" y="2661651"/>
                  </a:lnTo>
                  <a:lnTo>
                    <a:pt x="5148096" y="2664187"/>
                  </a:lnTo>
                  <a:lnTo>
                    <a:pt x="5261605" y="2666257"/>
                  </a:lnTo>
                  <a:lnTo>
                    <a:pt x="5374384" y="2667872"/>
                  </a:lnTo>
                  <a:lnTo>
                    <a:pt x="5486460" y="2669039"/>
                  </a:lnTo>
                  <a:lnTo>
                    <a:pt x="5597864" y="2669767"/>
                  </a:lnTo>
                  <a:lnTo>
                    <a:pt x="5708624" y="2670067"/>
                  </a:lnTo>
                  <a:lnTo>
                    <a:pt x="5873622" y="2669731"/>
                  </a:lnTo>
                  <a:lnTo>
                    <a:pt x="6037336" y="2668480"/>
                  </a:lnTo>
                  <a:lnTo>
                    <a:pt x="6199865" y="2666344"/>
                  </a:lnTo>
                  <a:lnTo>
                    <a:pt x="6361308" y="2663354"/>
                  </a:lnTo>
                  <a:lnTo>
                    <a:pt x="6521762" y="2659539"/>
                  </a:lnTo>
                  <a:lnTo>
                    <a:pt x="6681326" y="2654931"/>
                  </a:lnTo>
                  <a:lnTo>
                    <a:pt x="6840099" y="2649559"/>
                  </a:lnTo>
                  <a:lnTo>
                    <a:pt x="6998180" y="2643454"/>
                  </a:lnTo>
                  <a:lnTo>
                    <a:pt x="7155666" y="2636646"/>
                  </a:lnTo>
                  <a:lnTo>
                    <a:pt x="7312657" y="2629166"/>
                  </a:lnTo>
                  <a:lnTo>
                    <a:pt x="7469250" y="2621044"/>
                  </a:lnTo>
                  <a:lnTo>
                    <a:pt x="7677594" y="2609268"/>
                  </a:lnTo>
                  <a:lnTo>
                    <a:pt x="7885640" y="2596477"/>
                  </a:lnTo>
                  <a:lnTo>
                    <a:pt x="8093622" y="2582742"/>
                  </a:lnTo>
                  <a:lnTo>
                    <a:pt x="8353865" y="2564356"/>
                  </a:lnTo>
                  <a:lnTo>
                    <a:pt x="8667148" y="2540693"/>
                  </a:lnTo>
                  <a:lnTo>
                    <a:pt x="9035007" y="2511188"/>
                  </a:lnTo>
                  <a:lnTo>
                    <a:pt x="10955373" y="2346209"/>
                  </a:lnTo>
                  <a:lnTo>
                    <a:pt x="11423743" y="2307639"/>
                  </a:lnTo>
                  <a:lnTo>
                    <a:pt x="11784709" y="2279272"/>
                  </a:lnTo>
                  <a:lnTo>
                    <a:pt x="12092493" y="2256196"/>
                  </a:lnTo>
                  <a:lnTo>
                    <a:pt x="12407108" y="2233782"/>
                  </a:lnTo>
                  <a:lnTo>
                    <a:pt x="12664025" y="2216422"/>
                  </a:lnTo>
                  <a:lnTo>
                    <a:pt x="12925839" y="2199647"/>
                  </a:lnTo>
                  <a:lnTo>
                    <a:pt x="13192784" y="2183530"/>
                  </a:lnTo>
                  <a:lnTo>
                    <a:pt x="13465093" y="2168142"/>
                  </a:lnTo>
                  <a:lnTo>
                    <a:pt x="13672985" y="2157123"/>
                  </a:lnTo>
                  <a:lnTo>
                    <a:pt x="13884124" y="2146585"/>
                  </a:lnTo>
                  <a:lnTo>
                    <a:pt x="14098609" y="2136559"/>
                  </a:lnTo>
                  <a:lnTo>
                    <a:pt x="14316539" y="2127074"/>
                  </a:lnTo>
                  <a:lnTo>
                    <a:pt x="14538010" y="2118162"/>
                  </a:lnTo>
                  <a:lnTo>
                    <a:pt x="14763123" y="2109852"/>
                  </a:lnTo>
                  <a:lnTo>
                    <a:pt x="14991976" y="2102175"/>
                  </a:lnTo>
                  <a:lnTo>
                    <a:pt x="15403495" y="2090311"/>
                  </a:lnTo>
                  <a:lnTo>
                    <a:pt x="15788395" y="2081478"/>
                  </a:lnTo>
                  <a:lnTo>
                    <a:pt x="16121812" y="2075608"/>
                  </a:lnTo>
                  <a:lnTo>
                    <a:pt x="16477229" y="2071164"/>
                  </a:lnTo>
                  <a:lnTo>
                    <a:pt x="16805785" y="2068711"/>
                  </a:lnTo>
                  <a:lnTo>
                    <a:pt x="17100130" y="2067852"/>
                  </a:lnTo>
                  <a:lnTo>
                    <a:pt x="17405947" y="2068291"/>
                  </a:lnTo>
                  <a:lnTo>
                    <a:pt x="17722979" y="2070170"/>
                  </a:lnTo>
                  <a:lnTo>
                    <a:pt x="17995554" y="2072938"/>
                  </a:lnTo>
                  <a:lnTo>
                    <a:pt x="18275588" y="2076887"/>
                  </a:lnTo>
                  <a:lnTo>
                    <a:pt x="18562934" y="2082098"/>
                  </a:lnTo>
                  <a:lnTo>
                    <a:pt x="18857440" y="2088653"/>
                  </a:lnTo>
                  <a:lnTo>
                    <a:pt x="19158960" y="2096634"/>
                  </a:lnTo>
                  <a:lnTo>
                    <a:pt x="19405124" y="2104101"/>
                  </a:lnTo>
                  <a:lnTo>
                    <a:pt x="19655604" y="2112576"/>
                  </a:lnTo>
                  <a:lnTo>
                    <a:pt x="19910323" y="2122099"/>
                  </a:lnTo>
                  <a:lnTo>
                    <a:pt x="20104099" y="212995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81D26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sp>
        <p:nvSpPr>
          <p:cNvPr id="537" name="Google Shape;537;p33"/>
          <p:cNvSpPr txBox="1"/>
          <p:nvPr>
            <p:ph type="title"/>
          </p:nvPr>
        </p:nvSpPr>
        <p:spPr>
          <a:xfrm>
            <a:off x="1531500" y="60043"/>
            <a:ext cx="62019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5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rgbClr val="FFFFFF"/>
                </a:solidFill>
              </a:rPr>
              <a:t>Applications &amp; Uses</a:t>
            </a:r>
            <a:endParaRPr sz="5700"/>
          </a:p>
        </p:txBody>
      </p:sp>
      <p:grpSp>
        <p:nvGrpSpPr>
          <p:cNvPr id="538" name="Google Shape;538;p33"/>
          <p:cNvGrpSpPr/>
          <p:nvPr/>
        </p:nvGrpSpPr>
        <p:grpSpPr>
          <a:xfrm>
            <a:off x="-1" y="1087004"/>
            <a:ext cx="2271685" cy="296744"/>
            <a:chOff x="-3" y="2390070"/>
            <a:chExt cx="4994910" cy="652472"/>
          </a:xfrm>
        </p:grpSpPr>
        <p:sp>
          <p:nvSpPr>
            <p:cNvPr id="539" name="Google Shape;539;p33"/>
            <p:cNvSpPr/>
            <p:nvPr/>
          </p:nvSpPr>
          <p:spPr>
            <a:xfrm>
              <a:off x="-3" y="2417067"/>
              <a:ext cx="4994910" cy="625475"/>
            </a:xfrm>
            <a:custGeom>
              <a:rect b="b" l="l" r="r" t="t"/>
              <a:pathLst>
                <a:path extrusionOk="0" h="625475" w="4994910">
                  <a:moveTo>
                    <a:pt x="0" y="0"/>
                  </a:moveTo>
                  <a:lnTo>
                    <a:pt x="0" y="12837"/>
                  </a:lnTo>
                  <a:lnTo>
                    <a:pt x="97789" y="39367"/>
                  </a:lnTo>
                  <a:lnTo>
                    <a:pt x="195760" y="65246"/>
                  </a:lnTo>
                  <a:lnTo>
                    <a:pt x="293908" y="90476"/>
                  </a:lnTo>
                  <a:lnTo>
                    <a:pt x="392227" y="115062"/>
                  </a:lnTo>
                  <a:lnTo>
                    <a:pt x="490711" y="139006"/>
                  </a:lnTo>
                  <a:lnTo>
                    <a:pt x="589354" y="162314"/>
                  </a:lnTo>
                  <a:lnTo>
                    <a:pt x="688151" y="184988"/>
                  </a:lnTo>
                  <a:lnTo>
                    <a:pt x="787096" y="207033"/>
                  </a:lnTo>
                  <a:lnTo>
                    <a:pt x="886184" y="228452"/>
                  </a:lnTo>
                  <a:lnTo>
                    <a:pt x="985408" y="249248"/>
                  </a:lnTo>
                  <a:lnTo>
                    <a:pt x="1084762" y="269426"/>
                  </a:lnTo>
                  <a:lnTo>
                    <a:pt x="1245459" y="301749"/>
                  </a:lnTo>
                  <a:lnTo>
                    <a:pt x="1460408" y="341272"/>
                  </a:lnTo>
                  <a:lnTo>
                    <a:pt x="1514205" y="350847"/>
                  </a:lnTo>
                  <a:lnTo>
                    <a:pt x="1770071" y="394477"/>
                  </a:lnTo>
                  <a:lnTo>
                    <a:pt x="1810552" y="400883"/>
                  </a:lnTo>
                  <a:lnTo>
                    <a:pt x="2053696" y="437693"/>
                  </a:lnTo>
                  <a:lnTo>
                    <a:pt x="2297279" y="471518"/>
                  </a:lnTo>
                  <a:lnTo>
                    <a:pt x="2337906" y="476909"/>
                  </a:lnTo>
                  <a:lnTo>
                    <a:pt x="2378566" y="482037"/>
                  </a:lnTo>
                  <a:lnTo>
                    <a:pt x="2541315" y="501848"/>
                  </a:lnTo>
                  <a:lnTo>
                    <a:pt x="2582023" y="506611"/>
                  </a:lnTo>
                  <a:lnTo>
                    <a:pt x="2758569" y="526017"/>
                  </a:lnTo>
                  <a:lnTo>
                    <a:pt x="2812913" y="531777"/>
                  </a:lnTo>
                  <a:lnTo>
                    <a:pt x="2921662" y="542678"/>
                  </a:lnTo>
                  <a:lnTo>
                    <a:pt x="3030462" y="552998"/>
                  </a:lnTo>
                  <a:lnTo>
                    <a:pt x="3181249" y="565707"/>
                  </a:lnTo>
                  <a:lnTo>
                    <a:pt x="3281804" y="573773"/>
                  </a:lnTo>
                  <a:lnTo>
                    <a:pt x="3382390" y="581363"/>
                  </a:lnTo>
                  <a:lnTo>
                    <a:pt x="3483016" y="588347"/>
                  </a:lnTo>
                  <a:lnTo>
                    <a:pt x="3583687" y="594596"/>
                  </a:lnTo>
                  <a:lnTo>
                    <a:pt x="3634042" y="597405"/>
                  </a:lnTo>
                  <a:lnTo>
                    <a:pt x="3785132" y="605228"/>
                  </a:lnTo>
                  <a:lnTo>
                    <a:pt x="3885879" y="609869"/>
                  </a:lnTo>
                  <a:lnTo>
                    <a:pt x="3986647" y="613899"/>
                  </a:lnTo>
                  <a:lnTo>
                    <a:pt x="4087433" y="617313"/>
                  </a:lnTo>
                  <a:lnTo>
                    <a:pt x="4188233" y="620106"/>
                  </a:lnTo>
                  <a:lnTo>
                    <a:pt x="4289042" y="622273"/>
                  </a:lnTo>
                  <a:lnTo>
                    <a:pt x="4389856" y="623809"/>
                  </a:lnTo>
                  <a:lnTo>
                    <a:pt x="4490671" y="624709"/>
                  </a:lnTo>
                  <a:lnTo>
                    <a:pt x="4591482" y="624968"/>
                  </a:lnTo>
                  <a:lnTo>
                    <a:pt x="4692286" y="624580"/>
                  </a:lnTo>
                  <a:lnTo>
                    <a:pt x="4793079" y="623541"/>
                  </a:lnTo>
                  <a:lnTo>
                    <a:pt x="4893855" y="621845"/>
                  </a:lnTo>
                  <a:lnTo>
                    <a:pt x="4994612" y="619488"/>
                  </a:lnTo>
                  <a:lnTo>
                    <a:pt x="4592089" y="600784"/>
                  </a:lnTo>
                  <a:lnTo>
                    <a:pt x="4441266" y="592971"/>
                  </a:lnTo>
                  <a:lnTo>
                    <a:pt x="4340757" y="587196"/>
                  </a:lnTo>
                  <a:lnTo>
                    <a:pt x="4299928" y="584997"/>
                  </a:lnTo>
                  <a:lnTo>
                    <a:pt x="4095881" y="572410"/>
                  </a:lnTo>
                  <a:lnTo>
                    <a:pt x="4055085" y="569763"/>
                  </a:lnTo>
                  <a:lnTo>
                    <a:pt x="4014307" y="566799"/>
                  </a:lnTo>
                  <a:lnTo>
                    <a:pt x="3810437" y="552536"/>
                  </a:lnTo>
                  <a:lnTo>
                    <a:pt x="3606721" y="536487"/>
                  </a:lnTo>
                  <a:lnTo>
                    <a:pt x="3565997" y="533116"/>
                  </a:lnTo>
                  <a:lnTo>
                    <a:pt x="3525295" y="529439"/>
                  </a:lnTo>
                  <a:lnTo>
                    <a:pt x="3362442" y="515534"/>
                  </a:lnTo>
                  <a:lnTo>
                    <a:pt x="3321751" y="511913"/>
                  </a:lnTo>
                  <a:lnTo>
                    <a:pt x="3077749" y="488303"/>
                  </a:lnTo>
                  <a:lnTo>
                    <a:pt x="3037132" y="483922"/>
                  </a:lnTo>
                  <a:lnTo>
                    <a:pt x="2833969" y="462753"/>
                  </a:lnTo>
                  <a:lnTo>
                    <a:pt x="2590458" y="434837"/>
                  </a:lnTo>
                  <a:lnTo>
                    <a:pt x="2549911" y="429871"/>
                  </a:lnTo>
                  <a:lnTo>
                    <a:pt x="2387801" y="409359"/>
                  </a:lnTo>
                  <a:lnTo>
                    <a:pt x="2347245" y="404466"/>
                  </a:lnTo>
                  <a:lnTo>
                    <a:pt x="2266228" y="393969"/>
                  </a:lnTo>
                  <a:lnTo>
                    <a:pt x="2063780" y="366857"/>
                  </a:lnTo>
                  <a:lnTo>
                    <a:pt x="1848192" y="335409"/>
                  </a:lnTo>
                  <a:lnTo>
                    <a:pt x="1740460" y="319257"/>
                  </a:lnTo>
                  <a:lnTo>
                    <a:pt x="1578934" y="294446"/>
                  </a:lnTo>
                  <a:lnTo>
                    <a:pt x="1525119" y="285990"/>
                  </a:lnTo>
                  <a:lnTo>
                    <a:pt x="1471343" y="277290"/>
                  </a:lnTo>
                  <a:lnTo>
                    <a:pt x="1256380" y="241490"/>
                  </a:lnTo>
                  <a:lnTo>
                    <a:pt x="1045409" y="204688"/>
                  </a:lnTo>
                  <a:lnTo>
                    <a:pt x="895695" y="177779"/>
                  </a:lnTo>
                  <a:lnTo>
                    <a:pt x="746129" y="149981"/>
                  </a:lnTo>
                  <a:lnTo>
                    <a:pt x="596696" y="121363"/>
                  </a:lnTo>
                  <a:lnTo>
                    <a:pt x="447381" y="91989"/>
                  </a:lnTo>
                  <a:lnTo>
                    <a:pt x="298170" y="61926"/>
                  </a:lnTo>
                  <a:lnTo>
                    <a:pt x="99357" y="20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0" y="2390070"/>
              <a:ext cx="4973955" cy="621030"/>
            </a:xfrm>
            <a:custGeom>
              <a:rect b="b" l="l" r="r" t="t"/>
              <a:pathLst>
                <a:path extrusionOk="0" h="621030" w="4973955">
                  <a:moveTo>
                    <a:pt x="0" y="0"/>
                  </a:moveTo>
                  <a:lnTo>
                    <a:pt x="0" y="14142"/>
                  </a:lnTo>
                  <a:lnTo>
                    <a:pt x="125807" y="47973"/>
                  </a:lnTo>
                  <a:lnTo>
                    <a:pt x="371282" y="110647"/>
                  </a:lnTo>
                  <a:lnTo>
                    <a:pt x="617789" y="169315"/>
                  </a:lnTo>
                  <a:lnTo>
                    <a:pt x="865239" y="224036"/>
                  </a:lnTo>
                  <a:lnTo>
                    <a:pt x="1224514" y="297334"/>
                  </a:lnTo>
                  <a:lnTo>
                    <a:pt x="1439463" y="336857"/>
                  </a:lnTo>
                  <a:lnTo>
                    <a:pt x="1749126" y="390062"/>
                  </a:lnTo>
                  <a:lnTo>
                    <a:pt x="2032751" y="433278"/>
                  </a:lnTo>
                  <a:lnTo>
                    <a:pt x="2316961" y="472493"/>
                  </a:lnTo>
                  <a:lnTo>
                    <a:pt x="2642648" y="511118"/>
                  </a:lnTo>
                  <a:lnTo>
                    <a:pt x="2737624" y="521602"/>
                  </a:lnTo>
                  <a:lnTo>
                    <a:pt x="3009517" y="548583"/>
                  </a:lnTo>
                  <a:lnTo>
                    <a:pt x="3260859" y="569358"/>
                  </a:lnTo>
                  <a:lnTo>
                    <a:pt x="3562742" y="590181"/>
                  </a:lnTo>
                  <a:lnTo>
                    <a:pt x="3965702" y="609484"/>
                  </a:lnTo>
                  <a:lnTo>
                    <a:pt x="4268097" y="617858"/>
                  </a:lnTo>
                  <a:lnTo>
                    <a:pt x="4570537" y="620553"/>
                  </a:lnTo>
                  <a:lnTo>
                    <a:pt x="4872910" y="617430"/>
                  </a:lnTo>
                  <a:lnTo>
                    <a:pt x="4973667" y="615073"/>
                  </a:lnTo>
                  <a:lnTo>
                    <a:pt x="4370063" y="585735"/>
                  </a:lnTo>
                  <a:lnTo>
                    <a:pt x="4034140" y="565348"/>
                  </a:lnTo>
                  <a:lnTo>
                    <a:pt x="3545052" y="528701"/>
                  </a:lnTo>
                  <a:lnTo>
                    <a:pt x="3341394" y="511109"/>
                  </a:lnTo>
                  <a:lnTo>
                    <a:pt x="3056805" y="483888"/>
                  </a:lnTo>
                  <a:lnTo>
                    <a:pt x="2772430" y="453759"/>
                  </a:lnTo>
                  <a:lnTo>
                    <a:pt x="2528967" y="425456"/>
                  </a:lnTo>
                  <a:lnTo>
                    <a:pt x="2042835" y="362442"/>
                  </a:lnTo>
                  <a:lnTo>
                    <a:pt x="1504174" y="281575"/>
                  </a:lnTo>
                  <a:lnTo>
                    <a:pt x="924638" y="182435"/>
                  </a:lnTo>
                  <a:lnTo>
                    <a:pt x="376689" y="77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D26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541" name="Google Shape;541;p33"/>
          <p:cNvGrpSpPr/>
          <p:nvPr/>
        </p:nvGrpSpPr>
        <p:grpSpPr>
          <a:xfrm>
            <a:off x="0" y="1679699"/>
            <a:ext cx="9143560" cy="3198659"/>
            <a:chOff x="0" y="3693269"/>
            <a:chExt cx="20104573" cy="7033112"/>
          </a:xfrm>
        </p:grpSpPr>
        <p:sp>
          <p:nvSpPr>
            <p:cNvPr id="542" name="Google Shape;542;p33"/>
            <p:cNvSpPr/>
            <p:nvPr/>
          </p:nvSpPr>
          <p:spPr>
            <a:xfrm>
              <a:off x="10135073" y="6512116"/>
              <a:ext cx="9969500" cy="31750"/>
            </a:xfrm>
            <a:custGeom>
              <a:rect b="b" l="l" r="r" t="t"/>
              <a:pathLst>
                <a:path extrusionOk="0" h="31750" w="9969500">
                  <a:moveTo>
                    <a:pt x="0" y="31412"/>
                  </a:moveTo>
                  <a:lnTo>
                    <a:pt x="9969026" y="31412"/>
                  </a:lnTo>
                  <a:lnTo>
                    <a:pt x="9969026" y="0"/>
                  </a:lnTo>
                  <a:lnTo>
                    <a:pt x="0" y="0"/>
                  </a:lnTo>
                  <a:lnTo>
                    <a:pt x="0" y="31412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3" name="Google Shape;543;p33"/>
            <p:cNvSpPr/>
            <p:nvPr/>
          </p:nvSpPr>
          <p:spPr>
            <a:xfrm>
              <a:off x="9968283" y="5106839"/>
              <a:ext cx="10135235" cy="1405890"/>
            </a:xfrm>
            <a:custGeom>
              <a:rect b="b" l="l" r="r" t="t"/>
              <a:pathLst>
                <a:path extrusionOk="0" h="1405890" w="10135235">
                  <a:moveTo>
                    <a:pt x="10135073" y="0"/>
                  </a:moveTo>
                  <a:lnTo>
                    <a:pt x="0" y="0"/>
                  </a:lnTo>
                  <a:lnTo>
                    <a:pt x="0" y="1405276"/>
                  </a:lnTo>
                  <a:lnTo>
                    <a:pt x="10135073" y="1405276"/>
                  </a:lnTo>
                  <a:lnTo>
                    <a:pt x="10135073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4" name="Google Shape;544;p33"/>
            <p:cNvSpPr/>
            <p:nvPr/>
          </p:nvSpPr>
          <p:spPr>
            <a:xfrm>
              <a:off x="20929" y="3724687"/>
              <a:ext cx="10135235" cy="1405889"/>
            </a:xfrm>
            <a:custGeom>
              <a:rect b="b" l="l" r="r" t="t"/>
              <a:pathLst>
                <a:path extrusionOk="0" h="1405889" w="10135235">
                  <a:moveTo>
                    <a:pt x="10135083" y="0"/>
                  </a:moveTo>
                  <a:lnTo>
                    <a:pt x="0" y="0"/>
                  </a:lnTo>
                  <a:lnTo>
                    <a:pt x="0" y="1373860"/>
                  </a:lnTo>
                  <a:lnTo>
                    <a:pt x="0" y="1405280"/>
                  </a:lnTo>
                  <a:lnTo>
                    <a:pt x="10135083" y="1405280"/>
                  </a:lnTo>
                  <a:lnTo>
                    <a:pt x="10135083" y="1373860"/>
                  </a:lnTo>
                  <a:lnTo>
                    <a:pt x="10135083" y="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5" name="Google Shape;545;p33"/>
            <p:cNvSpPr/>
            <p:nvPr/>
          </p:nvSpPr>
          <p:spPr>
            <a:xfrm>
              <a:off x="0" y="3693269"/>
              <a:ext cx="10135235" cy="1405889"/>
            </a:xfrm>
            <a:custGeom>
              <a:rect b="b" l="l" r="r" t="t"/>
              <a:pathLst>
                <a:path extrusionOk="0" h="1405889" w="10135235">
                  <a:moveTo>
                    <a:pt x="10135073" y="0"/>
                  </a:moveTo>
                  <a:lnTo>
                    <a:pt x="0" y="0"/>
                  </a:lnTo>
                  <a:lnTo>
                    <a:pt x="0" y="1405276"/>
                  </a:lnTo>
                  <a:lnTo>
                    <a:pt x="10135073" y="1405276"/>
                  </a:lnTo>
                  <a:lnTo>
                    <a:pt x="10135073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6" name="Google Shape;546;p33"/>
            <p:cNvSpPr/>
            <p:nvPr/>
          </p:nvSpPr>
          <p:spPr>
            <a:xfrm>
              <a:off x="10135073" y="9322669"/>
              <a:ext cx="9969500" cy="31750"/>
            </a:xfrm>
            <a:custGeom>
              <a:rect b="b" l="l" r="r" t="t"/>
              <a:pathLst>
                <a:path extrusionOk="0" h="31750" w="9969500">
                  <a:moveTo>
                    <a:pt x="0" y="31402"/>
                  </a:moveTo>
                  <a:lnTo>
                    <a:pt x="9969026" y="31402"/>
                  </a:lnTo>
                  <a:lnTo>
                    <a:pt x="9969026" y="0"/>
                  </a:lnTo>
                  <a:lnTo>
                    <a:pt x="0" y="0"/>
                  </a:lnTo>
                  <a:lnTo>
                    <a:pt x="0" y="31402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7" name="Google Shape;547;p33"/>
            <p:cNvSpPr/>
            <p:nvPr/>
          </p:nvSpPr>
          <p:spPr>
            <a:xfrm>
              <a:off x="9968283" y="7917392"/>
              <a:ext cx="10135235" cy="1405890"/>
            </a:xfrm>
            <a:custGeom>
              <a:rect b="b" l="l" r="r" t="t"/>
              <a:pathLst>
                <a:path extrusionOk="0" h="1405890" w="10135235">
                  <a:moveTo>
                    <a:pt x="10135073" y="0"/>
                  </a:moveTo>
                  <a:lnTo>
                    <a:pt x="0" y="0"/>
                  </a:lnTo>
                  <a:lnTo>
                    <a:pt x="0" y="1405276"/>
                  </a:lnTo>
                  <a:lnTo>
                    <a:pt x="10135073" y="1405276"/>
                  </a:lnTo>
                  <a:lnTo>
                    <a:pt x="10135073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8" name="Google Shape;548;p33"/>
            <p:cNvSpPr/>
            <p:nvPr/>
          </p:nvSpPr>
          <p:spPr>
            <a:xfrm>
              <a:off x="20929" y="6535235"/>
              <a:ext cx="10135235" cy="1405890"/>
            </a:xfrm>
            <a:custGeom>
              <a:rect b="b" l="l" r="r" t="t"/>
              <a:pathLst>
                <a:path extrusionOk="0" h="1405890" w="10135235">
                  <a:moveTo>
                    <a:pt x="10135083" y="0"/>
                  </a:moveTo>
                  <a:lnTo>
                    <a:pt x="0" y="0"/>
                  </a:lnTo>
                  <a:lnTo>
                    <a:pt x="0" y="1373873"/>
                  </a:lnTo>
                  <a:lnTo>
                    <a:pt x="0" y="1405280"/>
                  </a:lnTo>
                  <a:lnTo>
                    <a:pt x="10135083" y="1405280"/>
                  </a:lnTo>
                  <a:lnTo>
                    <a:pt x="10135083" y="1373873"/>
                  </a:lnTo>
                  <a:lnTo>
                    <a:pt x="10135083" y="0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49" name="Google Shape;549;p33"/>
            <p:cNvSpPr/>
            <p:nvPr/>
          </p:nvSpPr>
          <p:spPr>
            <a:xfrm>
              <a:off x="0" y="6503823"/>
              <a:ext cx="10135235" cy="1405890"/>
            </a:xfrm>
            <a:custGeom>
              <a:rect b="b" l="l" r="r" t="t"/>
              <a:pathLst>
                <a:path extrusionOk="0" h="1405890" w="10135235">
                  <a:moveTo>
                    <a:pt x="10135073" y="0"/>
                  </a:moveTo>
                  <a:lnTo>
                    <a:pt x="0" y="0"/>
                  </a:lnTo>
                  <a:lnTo>
                    <a:pt x="0" y="1405276"/>
                  </a:lnTo>
                  <a:lnTo>
                    <a:pt x="10135073" y="1405276"/>
                  </a:lnTo>
                  <a:lnTo>
                    <a:pt x="10135073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50" name="Google Shape;550;p33"/>
            <p:cNvSpPr/>
            <p:nvPr/>
          </p:nvSpPr>
          <p:spPr>
            <a:xfrm>
              <a:off x="20941" y="9351903"/>
              <a:ext cx="10135235" cy="1374140"/>
            </a:xfrm>
            <a:custGeom>
              <a:rect b="b" l="l" r="r" t="t"/>
              <a:pathLst>
                <a:path extrusionOk="0" h="1374140" w="10135235">
                  <a:moveTo>
                    <a:pt x="0" y="1373863"/>
                  </a:moveTo>
                  <a:lnTo>
                    <a:pt x="10135073" y="1373863"/>
                  </a:lnTo>
                  <a:lnTo>
                    <a:pt x="10135073" y="0"/>
                  </a:lnTo>
                  <a:lnTo>
                    <a:pt x="0" y="0"/>
                  </a:lnTo>
                  <a:lnTo>
                    <a:pt x="0" y="1373863"/>
                  </a:lnTo>
                  <a:close/>
                </a:path>
              </a:pathLst>
            </a:custGeom>
            <a:solidFill>
              <a:srgbClr val="000000">
                <a:alpha val="6980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551" name="Google Shape;551;p33"/>
            <p:cNvSpPr/>
            <p:nvPr/>
          </p:nvSpPr>
          <p:spPr>
            <a:xfrm>
              <a:off x="0" y="9320491"/>
              <a:ext cx="10135235" cy="1405890"/>
            </a:xfrm>
            <a:custGeom>
              <a:rect b="b" l="l" r="r" t="t"/>
              <a:pathLst>
                <a:path extrusionOk="0" h="1405890" w="10135235">
                  <a:moveTo>
                    <a:pt x="10135073" y="0"/>
                  </a:moveTo>
                  <a:lnTo>
                    <a:pt x="0" y="0"/>
                  </a:lnTo>
                  <a:lnTo>
                    <a:pt x="0" y="1405276"/>
                  </a:lnTo>
                  <a:lnTo>
                    <a:pt x="10135073" y="1405276"/>
                  </a:lnTo>
                  <a:lnTo>
                    <a:pt x="10135073" y="0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sp>
        <p:nvSpPr>
          <p:cNvPr id="552" name="Google Shape;552;p33"/>
          <p:cNvSpPr txBox="1"/>
          <p:nvPr/>
        </p:nvSpPr>
        <p:spPr>
          <a:xfrm>
            <a:off x="9525" y="2502895"/>
            <a:ext cx="9134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11049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Home And Garden</a:t>
            </a:r>
            <a:endParaRPr sz="1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53" name="Google Shape;553;p33"/>
          <p:cNvSpPr txBox="1"/>
          <p:nvPr/>
        </p:nvSpPr>
        <p:spPr>
          <a:xfrm>
            <a:off x="9525" y="3757857"/>
            <a:ext cx="9134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0" marR="12700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Commercial Use</a:t>
            </a:r>
            <a:endParaRPr sz="15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554" name="Google Shape;554;p33"/>
          <p:cNvGrpSpPr/>
          <p:nvPr/>
        </p:nvGrpSpPr>
        <p:grpSpPr>
          <a:xfrm>
            <a:off x="5680095" y="2436066"/>
            <a:ext cx="427768" cy="1669852"/>
            <a:chOff x="12489214" y="5356345"/>
            <a:chExt cx="940564" cy="3671619"/>
          </a:xfrm>
        </p:grpSpPr>
        <p:sp>
          <p:nvSpPr>
            <p:cNvPr id="555" name="Google Shape;555;p33"/>
            <p:cNvSpPr/>
            <p:nvPr/>
          </p:nvSpPr>
          <p:spPr>
            <a:xfrm>
              <a:off x="12519431" y="5356345"/>
              <a:ext cx="889000" cy="912495"/>
            </a:xfrm>
            <a:custGeom>
              <a:rect b="b" l="l" r="r" t="t"/>
              <a:pathLst>
                <a:path extrusionOk="0" h="912495" w="889000">
                  <a:moveTo>
                    <a:pt x="659117" y="585927"/>
                  </a:moveTo>
                  <a:lnTo>
                    <a:pt x="655497" y="553885"/>
                  </a:lnTo>
                  <a:lnTo>
                    <a:pt x="645464" y="519176"/>
                  </a:lnTo>
                  <a:lnTo>
                    <a:pt x="631405" y="485584"/>
                  </a:lnTo>
                  <a:lnTo>
                    <a:pt x="631405" y="585927"/>
                  </a:lnTo>
                  <a:lnTo>
                    <a:pt x="625525" y="637349"/>
                  </a:lnTo>
                  <a:lnTo>
                    <a:pt x="608888" y="683895"/>
                  </a:lnTo>
                  <a:lnTo>
                    <a:pt x="582993" y="723861"/>
                  </a:lnTo>
                  <a:lnTo>
                    <a:pt x="549363" y="755561"/>
                  </a:lnTo>
                  <a:lnTo>
                    <a:pt x="509498" y="777303"/>
                  </a:lnTo>
                  <a:lnTo>
                    <a:pt x="464908" y="787387"/>
                  </a:lnTo>
                  <a:lnTo>
                    <a:pt x="464908" y="801712"/>
                  </a:lnTo>
                  <a:lnTo>
                    <a:pt x="458698" y="807935"/>
                  </a:lnTo>
                  <a:lnTo>
                    <a:pt x="443395" y="807935"/>
                  </a:lnTo>
                  <a:lnTo>
                    <a:pt x="437184" y="801712"/>
                  </a:lnTo>
                  <a:lnTo>
                    <a:pt x="437184" y="787196"/>
                  </a:lnTo>
                  <a:lnTo>
                    <a:pt x="393141" y="776617"/>
                  </a:lnTo>
                  <a:lnTo>
                    <a:pt x="353796" y="754659"/>
                  </a:lnTo>
                  <a:lnTo>
                    <a:pt x="320649" y="722947"/>
                  </a:lnTo>
                  <a:lnTo>
                    <a:pt x="295148" y="683158"/>
                  </a:lnTo>
                  <a:lnTo>
                    <a:pt x="278765" y="636930"/>
                  </a:lnTo>
                  <a:lnTo>
                    <a:pt x="272973" y="585927"/>
                  </a:lnTo>
                  <a:lnTo>
                    <a:pt x="280835" y="540346"/>
                  </a:lnTo>
                  <a:lnTo>
                    <a:pt x="301586" y="489191"/>
                  </a:lnTo>
                  <a:lnTo>
                    <a:pt x="331050" y="435940"/>
                  </a:lnTo>
                  <a:lnTo>
                    <a:pt x="365036" y="384035"/>
                  </a:lnTo>
                  <a:lnTo>
                    <a:pt x="399338" y="336969"/>
                  </a:lnTo>
                  <a:lnTo>
                    <a:pt x="429793" y="298208"/>
                  </a:lnTo>
                  <a:lnTo>
                    <a:pt x="452183" y="271221"/>
                  </a:lnTo>
                  <a:lnTo>
                    <a:pt x="474599" y="298208"/>
                  </a:lnTo>
                  <a:lnTo>
                    <a:pt x="505053" y="336981"/>
                  </a:lnTo>
                  <a:lnTo>
                    <a:pt x="539369" y="384048"/>
                  </a:lnTo>
                  <a:lnTo>
                    <a:pt x="573354" y="435952"/>
                  </a:lnTo>
                  <a:lnTo>
                    <a:pt x="602818" y="489216"/>
                  </a:lnTo>
                  <a:lnTo>
                    <a:pt x="623557" y="540359"/>
                  </a:lnTo>
                  <a:lnTo>
                    <a:pt x="631405" y="585927"/>
                  </a:lnTo>
                  <a:lnTo>
                    <a:pt x="631405" y="485584"/>
                  </a:lnTo>
                  <a:lnTo>
                    <a:pt x="611035" y="445693"/>
                  </a:lnTo>
                  <a:lnTo>
                    <a:pt x="574433" y="386194"/>
                  </a:lnTo>
                  <a:lnTo>
                    <a:pt x="535927" y="331698"/>
                  </a:lnTo>
                  <a:lnTo>
                    <a:pt x="500888" y="286461"/>
                  </a:lnTo>
                  <a:lnTo>
                    <a:pt x="488276" y="271221"/>
                  </a:lnTo>
                  <a:lnTo>
                    <a:pt x="474637" y="254723"/>
                  </a:lnTo>
                  <a:lnTo>
                    <a:pt x="462546" y="240779"/>
                  </a:lnTo>
                  <a:lnTo>
                    <a:pt x="459905" y="237832"/>
                  </a:lnTo>
                  <a:lnTo>
                    <a:pt x="456145" y="236156"/>
                  </a:lnTo>
                  <a:lnTo>
                    <a:pt x="448233" y="236156"/>
                  </a:lnTo>
                  <a:lnTo>
                    <a:pt x="404545" y="285140"/>
                  </a:lnTo>
                  <a:lnTo>
                    <a:pt x="370332" y="329158"/>
                  </a:lnTo>
                  <a:lnTo>
                    <a:pt x="332511" y="382346"/>
                  </a:lnTo>
                  <a:lnTo>
                    <a:pt x="296189" y="440639"/>
                  </a:lnTo>
                  <a:lnTo>
                    <a:pt x="275958" y="479018"/>
                  </a:lnTo>
                  <a:lnTo>
                    <a:pt x="259803" y="516763"/>
                  </a:lnTo>
                  <a:lnTo>
                    <a:pt x="245249" y="585927"/>
                  </a:lnTo>
                  <a:lnTo>
                    <a:pt x="250723" y="638543"/>
                  </a:lnTo>
                  <a:lnTo>
                    <a:pt x="266319" y="686879"/>
                  </a:lnTo>
                  <a:lnTo>
                    <a:pt x="290766" y="729538"/>
                  </a:lnTo>
                  <a:lnTo>
                    <a:pt x="322834" y="765136"/>
                  </a:lnTo>
                  <a:lnTo>
                    <a:pt x="361264" y="792289"/>
                  </a:lnTo>
                  <a:lnTo>
                    <a:pt x="404799" y="809599"/>
                  </a:lnTo>
                  <a:lnTo>
                    <a:pt x="452183" y="815682"/>
                  </a:lnTo>
                  <a:lnTo>
                    <a:pt x="499579" y="809599"/>
                  </a:lnTo>
                  <a:lnTo>
                    <a:pt x="543115" y="792289"/>
                  </a:lnTo>
                  <a:lnTo>
                    <a:pt x="581533" y="765136"/>
                  </a:lnTo>
                  <a:lnTo>
                    <a:pt x="613600" y="729538"/>
                  </a:lnTo>
                  <a:lnTo>
                    <a:pt x="638060" y="686879"/>
                  </a:lnTo>
                  <a:lnTo>
                    <a:pt x="653643" y="638543"/>
                  </a:lnTo>
                  <a:lnTo>
                    <a:pt x="659117" y="585927"/>
                  </a:lnTo>
                  <a:close/>
                </a:path>
                <a:path extrusionOk="0" h="912495" w="889000">
                  <a:moveTo>
                    <a:pt x="888619" y="447090"/>
                  </a:moveTo>
                  <a:lnTo>
                    <a:pt x="887450" y="441121"/>
                  </a:lnTo>
                  <a:lnTo>
                    <a:pt x="840193" y="393877"/>
                  </a:lnTo>
                  <a:lnTo>
                    <a:pt x="840193" y="433108"/>
                  </a:lnTo>
                  <a:lnTo>
                    <a:pt x="800544" y="433108"/>
                  </a:lnTo>
                  <a:lnTo>
                    <a:pt x="806145" y="434886"/>
                  </a:lnTo>
                  <a:lnTo>
                    <a:pt x="797852" y="432384"/>
                  </a:lnTo>
                  <a:lnTo>
                    <a:pt x="794905" y="432384"/>
                  </a:lnTo>
                  <a:lnTo>
                    <a:pt x="786587" y="434886"/>
                  </a:lnTo>
                  <a:lnTo>
                    <a:pt x="782510" y="440067"/>
                  </a:lnTo>
                  <a:lnTo>
                    <a:pt x="786574" y="434886"/>
                  </a:lnTo>
                  <a:lnTo>
                    <a:pt x="792175" y="433108"/>
                  </a:lnTo>
                  <a:lnTo>
                    <a:pt x="683958" y="433108"/>
                  </a:lnTo>
                  <a:lnTo>
                    <a:pt x="677811" y="439216"/>
                  </a:lnTo>
                  <a:lnTo>
                    <a:pt x="677684" y="446747"/>
                  </a:lnTo>
                  <a:lnTo>
                    <a:pt x="677633" y="454621"/>
                  </a:lnTo>
                  <a:lnTo>
                    <a:pt x="683856" y="460832"/>
                  </a:lnTo>
                  <a:lnTo>
                    <a:pt x="782510" y="460832"/>
                  </a:lnTo>
                  <a:lnTo>
                    <a:pt x="782510" y="884326"/>
                  </a:lnTo>
                  <a:lnTo>
                    <a:pt x="106133" y="884326"/>
                  </a:lnTo>
                  <a:lnTo>
                    <a:pt x="106133" y="453288"/>
                  </a:lnTo>
                  <a:lnTo>
                    <a:pt x="228180" y="453288"/>
                  </a:lnTo>
                  <a:lnTo>
                    <a:pt x="234327" y="447179"/>
                  </a:lnTo>
                  <a:lnTo>
                    <a:pt x="234467" y="431787"/>
                  </a:lnTo>
                  <a:lnTo>
                    <a:pt x="228269" y="425577"/>
                  </a:lnTo>
                  <a:lnTo>
                    <a:pt x="48425" y="425577"/>
                  </a:lnTo>
                  <a:lnTo>
                    <a:pt x="440550" y="33451"/>
                  </a:lnTo>
                  <a:lnTo>
                    <a:pt x="840193" y="433108"/>
                  </a:lnTo>
                  <a:lnTo>
                    <a:pt x="840193" y="393877"/>
                  </a:lnTo>
                  <a:lnTo>
                    <a:pt x="447751" y="1447"/>
                  </a:lnTo>
                  <a:lnTo>
                    <a:pt x="444207" y="0"/>
                  </a:lnTo>
                  <a:lnTo>
                    <a:pt x="436867" y="0"/>
                  </a:lnTo>
                  <a:lnTo>
                    <a:pt x="433349" y="1447"/>
                  </a:lnTo>
                  <a:lnTo>
                    <a:pt x="1193" y="433578"/>
                  </a:lnTo>
                  <a:lnTo>
                    <a:pt x="0" y="439559"/>
                  </a:lnTo>
                  <a:lnTo>
                    <a:pt x="4279" y="449922"/>
                  </a:lnTo>
                  <a:lnTo>
                    <a:pt x="9334" y="453288"/>
                  </a:lnTo>
                  <a:lnTo>
                    <a:pt x="14947" y="453288"/>
                  </a:lnTo>
                  <a:lnTo>
                    <a:pt x="78397" y="453288"/>
                  </a:lnTo>
                  <a:lnTo>
                    <a:pt x="78397" y="905840"/>
                  </a:lnTo>
                  <a:lnTo>
                    <a:pt x="84607" y="912075"/>
                  </a:lnTo>
                  <a:lnTo>
                    <a:pt x="804024" y="912075"/>
                  </a:lnTo>
                  <a:lnTo>
                    <a:pt x="810234" y="905840"/>
                  </a:lnTo>
                  <a:lnTo>
                    <a:pt x="810234" y="460832"/>
                  </a:lnTo>
                  <a:lnTo>
                    <a:pt x="879271" y="460832"/>
                  </a:lnTo>
                  <a:lnTo>
                    <a:pt x="884351" y="457441"/>
                  </a:lnTo>
                  <a:lnTo>
                    <a:pt x="888619" y="4470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556" name="Google Shape;556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887093" y="5735674"/>
              <a:ext cx="162036" cy="4286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7" name="Google Shape;557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489214" y="8211669"/>
              <a:ext cx="940564" cy="8162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8" name="Google Shape;558;p33"/>
          <p:cNvSpPr txBox="1"/>
          <p:nvPr/>
        </p:nvSpPr>
        <p:spPr>
          <a:xfrm>
            <a:off x="57275" y="1898138"/>
            <a:ext cx="4765200" cy="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1625600" marR="863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Treat Drinking Water</a:t>
            </a:r>
            <a:endParaRPr sz="1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59" name="Google Shape;559;p33"/>
          <p:cNvSpPr txBox="1"/>
          <p:nvPr/>
        </p:nvSpPr>
        <p:spPr>
          <a:xfrm>
            <a:off x="9525" y="3120538"/>
            <a:ext cx="4609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25">
            <a:spAutoFit/>
          </a:bodyPr>
          <a:lstStyle/>
          <a:p>
            <a:pPr indent="0" lvl="0" marL="4191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Travel And Leisure</a:t>
            </a:r>
            <a:endParaRPr sz="1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60" name="Google Shape;560;p33"/>
          <p:cNvSpPr txBox="1"/>
          <p:nvPr/>
        </p:nvSpPr>
        <p:spPr>
          <a:xfrm>
            <a:off x="9525" y="4247097"/>
            <a:ext cx="46098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9175">
            <a:spAutoFit/>
          </a:bodyPr>
          <a:lstStyle/>
          <a:p>
            <a:pPr indent="0" lvl="0" mar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Skin Contact</a:t>
            </a:r>
            <a:endParaRPr sz="15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561" name="Google Shape;561;p33"/>
          <p:cNvGrpSpPr/>
          <p:nvPr/>
        </p:nvGrpSpPr>
        <p:grpSpPr>
          <a:xfrm>
            <a:off x="1113599" y="1822427"/>
            <a:ext cx="417891" cy="2934610"/>
            <a:chOff x="2448547" y="4007096"/>
            <a:chExt cx="918845" cy="6452528"/>
          </a:xfrm>
        </p:grpSpPr>
        <p:pic>
          <p:nvPicPr>
            <p:cNvPr id="562" name="Google Shape;562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52911" y="4375278"/>
              <a:ext cx="304962" cy="3427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33"/>
            <p:cNvSpPr/>
            <p:nvPr/>
          </p:nvSpPr>
          <p:spPr>
            <a:xfrm>
              <a:off x="2626754" y="4007096"/>
              <a:ext cx="561339" cy="912495"/>
            </a:xfrm>
            <a:custGeom>
              <a:rect b="b" l="l" r="r" t="t"/>
              <a:pathLst>
                <a:path extrusionOk="0" h="912495" w="561339">
                  <a:moveTo>
                    <a:pt x="552224" y="0"/>
                  </a:moveTo>
                  <a:lnTo>
                    <a:pt x="8910" y="0"/>
                  </a:lnTo>
                  <a:lnTo>
                    <a:pt x="5654" y="1455"/>
                  </a:lnTo>
                  <a:lnTo>
                    <a:pt x="1088" y="6544"/>
                  </a:lnTo>
                  <a:lnTo>
                    <a:pt x="0" y="9936"/>
                  </a:lnTo>
                  <a:lnTo>
                    <a:pt x="82814" y="765746"/>
                  </a:lnTo>
                  <a:lnTo>
                    <a:pt x="99640" y="912066"/>
                  </a:lnTo>
                  <a:lnTo>
                    <a:pt x="459965" y="912066"/>
                  </a:lnTo>
                  <a:lnTo>
                    <a:pt x="462802" y="888035"/>
                  </a:lnTo>
                  <a:lnTo>
                    <a:pt x="279886" y="888035"/>
                  </a:lnTo>
                  <a:lnTo>
                    <a:pt x="216275" y="885410"/>
                  </a:lnTo>
                  <a:lnTo>
                    <a:pt x="168039" y="878909"/>
                  </a:lnTo>
                  <a:lnTo>
                    <a:pt x="135266" y="870538"/>
                  </a:lnTo>
                  <a:lnTo>
                    <a:pt x="118216" y="862329"/>
                  </a:lnTo>
                  <a:lnTo>
                    <a:pt x="116394" y="860842"/>
                  </a:lnTo>
                  <a:lnTo>
                    <a:pt x="116907" y="857481"/>
                  </a:lnTo>
                  <a:lnTo>
                    <a:pt x="116938" y="856434"/>
                  </a:lnTo>
                  <a:lnTo>
                    <a:pt x="50815" y="252997"/>
                  </a:lnTo>
                  <a:lnTo>
                    <a:pt x="156875" y="252997"/>
                  </a:lnTo>
                  <a:lnTo>
                    <a:pt x="141804" y="252089"/>
                  </a:lnTo>
                  <a:lnTo>
                    <a:pt x="94258" y="246761"/>
                  </a:lnTo>
                  <a:lnTo>
                    <a:pt x="63526" y="240673"/>
                  </a:lnTo>
                  <a:lnTo>
                    <a:pt x="49673" y="236715"/>
                  </a:lnTo>
                  <a:lnTo>
                    <a:pt x="63526" y="232767"/>
                  </a:lnTo>
                  <a:lnTo>
                    <a:pt x="94258" y="226681"/>
                  </a:lnTo>
                  <a:lnTo>
                    <a:pt x="139303" y="221637"/>
                  </a:lnTo>
                  <a:lnTo>
                    <a:pt x="47380" y="221637"/>
                  </a:lnTo>
                  <a:lnTo>
                    <a:pt x="25726" y="24030"/>
                  </a:lnTo>
                  <a:lnTo>
                    <a:pt x="559580" y="24030"/>
                  </a:lnTo>
                  <a:lnTo>
                    <a:pt x="561124" y="9936"/>
                  </a:lnTo>
                  <a:lnTo>
                    <a:pt x="560035" y="6533"/>
                  </a:lnTo>
                  <a:lnTo>
                    <a:pt x="555480" y="1455"/>
                  </a:lnTo>
                  <a:lnTo>
                    <a:pt x="552224" y="0"/>
                  </a:lnTo>
                  <a:close/>
                </a:path>
                <a:path extrusionOk="0" h="912495" w="561339">
                  <a:moveTo>
                    <a:pt x="534495" y="252997"/>
                  </a:moveTo>
                  <a:lnTo>
                    <a:pt x="510309" y="252997"/>
                  </a:lnTo>
                  <a:lnTo>
                    <a:pt x="443787" y="860183"/>
                  </a:lnTo>
                  <a:lnTo>
                    <a:pt x="442792" y="861209"/>
                  </a:lnTo>
                  <a:lnTo>
                    <a:pt x="425973" y="870101"/>
                  </a:lnTo>
                  <a:lnTo>
                    <a:pt x="392563" y="878800"/>
                  </a:lnTo>
                  <a:lnTo>
                    <a:pt x="343542" y="885410"/>
                  </a:lnTo>
                  <a:lnTo>
                    <a:pt x="279886" y="888035"/>
                  </a:lnTo>
                  <a:lnTo>
                    <a:pt x="462802" y="888035"/>
                  </a:lnTo>
                  <a:lnTo>
                    <a:pt x="492267" y="638451"/>
                  </a:lnTo>
                  <a:lnTo>
                    <a:pt x="534495" y="252997"/>
                  </a:lnTo>
                  <a:close/>
                </a:path>
                <a:path extrusionOk="0" h="912495" w="561339">
                  <a:moveTo>
                    <a:pt x="156875" y="252997"/>
                  </a:moveTo>
                  <a:lnTo>
                    <a:pt x="50815" y="252997"/>
                  </a:lnTo>
                  <a:lnTo>
                    <a:pt x="64139" y="256546"/>
                  </a:lnTo>
                  <a:lnTo>
                    <a:pt x="109200" y="263677"/>
                  </a:lnTo>
                  <a:lnTo>
                    <a:pt x="187863" y="269836"/>
                  </a:lnTo>
                  <a:lnTo>
                    <a:pt x="232985" y="271436"/>
                  </a:lnTo>
                  <a:lnTo>
                    <a:pt x="280567" y="271981"/>
                  </a:lnTo>
                  <a:lnTo>
                    <a:pt x="328144" y="271436"/>
                  </a:lnTo>
                  <a:lnTo>
                    <a:pt x="373267" y="269836"/>
                  </a:lnTo>
                  <a:lnTo>
                    <a:pt x="414881" y="267232"/>
                  </a:lnTo>
                  <a:lnTo>
                    <a:pt x="466892" y="261794"/>
                  </a:lnTo>
                  <a:lnTo>
                    <a:pt x="493165" y="257301"/>
                  </a:lnTo>
                  <a:lnTo>
                    <a:pt x="280567" y="257301"/>
                  </a:lnTo>
                  <a:lnTo>
                    <a:pt x="204471" y="255866"/>
                  </a:lnTo>
                  <a:lnTo>
                    <a:pt x="156875" y="252997"/>
                  </a:lnTo>
                  <a:close/>
                </a:path>
                <a:path extrusionOk="0" h="912495" w="561339">
                  <a:moveTo>
                    <a:pt x="492908" y="216150"/>
                  </a:moveTo>
                  <a:lnTo>
                    <a:pt x="280567" y="216150"/>
                  </a:lnTo>
                  <a:lnTo>
                    <a:pt x="356663" y="217583"/>
                  </a:lnTo>
                  <a:lnTo>
                    <a:pt x="419330" y="221357"/>
                  </a:lnTo>
                  <a:lnTo>
                    <a:pt x="466875" y="226681"/>
                  </a:lnTo>
                  <a:lnTo>
                    <a:pt x="497607" y="232767"/>
                  </a:lnTo>
                  <a:lnTo>
                    <a:pt x="511450" y="236715"/>
                  </a:lnTo>
                  <a:lnTo>
                    <a:pt x="497607" y="240673"/>
                  </a:lnTo>
                  <a:lnTo>
                    <a:pt x="466880" y="246761"/>
                  </a:lnTo>
                  <a:lnTo>
                    <a:pt x="419334" y="252089"/>
                  </a:lnTo>
                  <a:lnTo>
                    <a:pt x="356664" y="255866"/>
                  </a:lnTo>
                  <a:lnTo>
                    <a:pt x="280567" y="257301"/>
                  </a:lnTo>
                  <a:lnTo>
                    <a:pt x="493165" y="257301"/>
                  </a:lnTo>
                  <a:lnTo>
                    <a:pt x="497025" y="256542"/>
                  </a:lnTo>
                  <a:lnTo>
                    <a:pt x="510309" y="252997"/>
                  </a:lnTo>
                  <a:lnTo>
                    <a:pt x="534495" y="252997"/>
                  </a:lnTo>
                  <a:lnTo>
                    <a:pt x="537931" y="221637"/>
                  </a:lnTo>
                  <a:lnTo>
                    <a:pt x="513753" y="221637"/>
                  </a:lnTo>
                  <a:lnTo>
                    <a:pt x="500064" y="217633"/>
                  </a:lnTo>
                  <a:lnTo>
                    <a:pt x="492908" y="216150"/>
                  </a:lnTo>
                  <a:close/>
                </a:path>
                <a:path extrusionOk="0" h="912495" w="561339">
                  <a:moveTo>
                    <a:pt x="280567" y="201459"/>
                  </a:moveTo>
                  <a:lnTo>
                    <a:pt x="232995" y="202004"/>
                  </a:lnTo>
                  <a:lnTo>
                    <a:pt x="187875" y="203605"/>
                  </a:lnTo>
                  <a:lnTo>
                    <a:pt x="146259" y="206208"/>
                  </a:lnTo>
                  <a:lnTo>
                    <a:pt x="93137" y="211805"/>
                  </a:lnTo>
                  <a:lnTo>
                    <a:pt x="47380" y="221637"/>
                  </a:lnTo>
                  <a:lnTo>
                    <a:pt x="139303" y="221637"/>
                  </a:lnTo>
                  <a:lnTo>
                    <a:pt x="141804" y="221357"/>
                  </a:lnTo>
                  <a:lnTo>
                    <a:pt x="204471" y="217583"/>
                  </a:lnTo>
                  <a:lnTo>
                    <a:pt x="280567" y="216150"/>
                  </a:lnTo>
                  <a:lnTo>
                    <a:pt x="492908" y="216150"/>
                  </a:lnTo>
                  <a:lnTo>
                    <a:pt x="484426" y="214392"/>
                  </a:lnTo>
                  <a:lnTo>
                    <a:pt x="414875" y="206208"/>
                  </a:lnTo>
                  <a:lnTo>
                    <a:pt x="373259" y="203605"/>
                  </a:lnTo>
                  <a:lnTo>
                    <a:pt x="328139" y="202004"/>
                  </a:lnTo>
                  <a:lnTo>
                    <a:pt x="280567" y="201459"/>
                  </a:lnTo>
                  <a:close/>
                </a:path>
                <a:path extrusionOk="0" h="912495" w="561339">
                  <a:moveTo>
                    <a:pt x="559580" y="24030"/>
                  </a:moveTo>
                  <a:lnTo>
                    <a:pt x="535397" y="24030"/>
                  </a:lnTo>
                  <a:lnTo>
                    <a:pt x="513753" y="221637"/>
                  </a:lnTo>
                  <a:lnTo>
                    <a:pt x="537931" y="221637"/>
                  </a:lnTo>
                  <a:lnTo>
                    <a:pt x="559580" y="240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564" name="Google Shape;564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641669" y="6699565"/>
              <a:ext cx="531310" cy="1006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5" name="Google Shape;565;p33"/>
            <p:cNvSpPr/>
            <p:nvPr/>
          </p:nvSpPr>
          <p:spPr>
            <a:xfrm>
              <a:off x="2448547" y="9551574"/>
              <a:ext cx="918845" cy="908050"/>
            </a:xfrm>
            <a:custGeom>
              <a:rect b="b" l="l" r="r" t="t"/>
              <a:pathLst>
                <a:path extrusionOk="0" h="908050" w="918845">
                  <a:moveTo>
                    <a:pt x="710234" y="208026"/>
                  </a:moveTo>
                  <a:lnTo>
                    <a:pt x="691324" y="208026"/>
                  </a:lnTo>
                  <a:lnTo>
                    <a:pt x="691324" y="226936"/>
                  </a:lnTo>
                  <a:lnTo>
                    <a:pt x="691324" y="245846"/>
                  </a:lnTo>
                  <a:lnTo>
                    <a:pt x="653503" y="245846"/>
                  </a:lnTo>
                  <a:lnTo>
                    <a:pt x="653503" y="226936"/>
                  </a:lnTo>
                  <a:lnTo>
                    <a:pt x="691324" y="226936"/>
                  </a:lnTo>
                  <a:lnTo>
                    <a:pt x="691324" y="208026"/>
                  </a:lnTo>
                  <a:lnTo>
                    <a:pt x="634580" y="208026"/>
                  </a:lnTo>
                  <a:lnTo>
                    <a:pt x="634580" y="264756"/>
                  </a:lnTo>
                  <a:lnTo>
                    <a:pt x="710234" y="264756"/>
                  </a:lnTo>
                  <a:lnTo>
                    <a:pt x="710234" y="245846"/>
                  </a:lnTo>
                  <a:lnTo>
                    <a:pt x="710234" y="226936"/>
                  </a:lnTo>
                  <a:lnTo>
                    <a:pt x="710234" y="208026"/>
                  </a:lnTo>
                  <a:close/>
                </a:path>
                <a:path extrusionOk="0" h="908050" w="918845">
                  <a:moveTo>
                    <a:pt x="785876" y="561441"/>
                  </a:moveTo>
                  <a:lnTo>
                    <a:pt x="769696" y="515150"/>
                  </a:lnTo>
                  <a:lnTo>
                    <a:pt x="727913" y="489051"/>
                  </a:lnTo>
                  <a:lnTo>
                    <a:pt x="711492" y="487299"/>
                  </a:lnTo>
                  <a:lnTo>
                    <a:pt x="694753" y="489267"/>
                  </a:lnTo>
                  <a:lnTo>
                    <a:pt x="443268" y="548436"/>
                  </a:lnTo>
                  <a:lnTo>
                    <a:pt x="416039" y="548436"/>
                  </a:lnTo>
                  <a:lnTo>
                    <a:pt x="420420" y="539762"/>
                  </a:lnTo>
                  <a:lnTo>
                    <a:pt x="423735" y="530529"/>
                  </a:lnTo>
                  <a:lnTo>
                    <a:pt x="425831" y="520801"/>
                  </a:lnTo>
                  <a:lnTo>
                    <a:pt x="426554" y="510616"/>
                  </a:lnTo>
                  <a:lnTo>
                    <a:pt x="420598" y="481203"/>
                  </a:lnTo>
                  <a:lnTo>
                    <a:pt x="404380" y="457149"/>
                  </a:lnTo>
                  <a:lnTo>
                    <a:pt x="380326" y="440918"/>
                  </a:lnTo>
                  <a:lnTo>
                    <a:pt x="350901" y="434962"/>
                  </a:lnTo>
                  <a:lnTo>
                    <a:pt x="176695" y="434962"/>
                  </a:lnTo>
                  <a:lnTo>
                    <a:pt x="2806" y="512241"/>
                  </a:lnTo>
                  <a:lnTo>
                    <a:pt x="18186" y="546811"/>
                  </a:lnTo>
                  <a:lnTo>
                    <a:pt x="184708" y="472795"/>
                  </a:lnTo>
                  <a:lnTo>
                    <a:pt x="350901" y="472795"/>
                  </a:lnTo>
                  <a:lnTo>
                    <a:pt x="365607" y="475767"/>
                  </a:lnTo>
                  <a:lnTo>
                    <a:pt x="377634" y="483882"/>
                  </a:lnTo>
                  <a:lnTo>
                    <a:pt x="385749" y="495909"/>
                  </a:lnTo>
                  <a:lnTo>
                    <a:pt x="388721" y="510616"/>
                  </a:lnTo>
                  <a:lnTo>
                    <a:pt x="385749" y="525322"/>
                  </a:lnTo>
                  <a:lnTo>
                    <a:pt x="377634" y="537349"/>
                  </a:lnTo>
                  <a:lnTo>
                    <a:pt x="365607" y="545465"/>
                  </a:lnTo>
                  <a:lnTo>
                    <a:pt x="350901" y="548436"/>
                  </a:lnTo>
                  <a:lnTo>
                    <a:pt x="218516" y="548436"/>
                  </a:lnTo>
                  <a:lnTo>
                    <a:pt x="218516" y="586257"/>
                  </a:lnTo>
                  <a:lnTo>
                    <a:pt x="445465" y="586257"/>
                  </a:lnTo>
                  <a:lnTo>
                    <a:pt x="703440" y="526097"/>
                  </a:lnTo>
                  <a:lnTo>
                    <a:pt x="711606" y="525094"/>
                  </a:lnTo>
                  <a:lnTo>
                    <a:pt x="744448" y="545617"/>
                  </a:lnTo>
                  <a:lnTo>
                    <a:pt x="748055" y="561441"/>
                  </a:lnTo>
                  <a:lnTo>
                    <a:pt x="745998" y="573570"/>
                  </a:lnTo>
                  <a:lnTo>
                    <a:pt x="740244" y="584009"/>
                  </a:lnTo>
                  <a:lnTo>
                    <a:pt x="731393" y="591997"/>
                  </a:lnTo>
                  <a:lnTo>
                    <a:pt x="720051" y="596773"/>
                  </a:lnTo>
                  <a:lnTo>
                    <a:pt x="443268" y="661911"/>
                  </a:lnTo>
                  <a:lnTo>
                    <a:pt x="61506" y="661911"/>
                  </a:lnTo>
                  <a:lnTo>
                    <a:pt x="0" y="702919"/>
                  </a:lnTo>
                  <a:lnTo>
                    <a:pt x="20980" y="734377"/>
                  </a:lnTo>
                  <a:lnTo>
                    <a:pt x="72961" y="699731"/>
                  </a:lnTo>
                  <a:lnTo>
                    <a:pt x="445465" y="699731"/>
                  </a:lnTo>
                  <a:lnTo>
                    <a:pt x="728713" y="633603"/>
                  </a:lnTo>
                  <a:lnTo>
                    <a:pt x="751840" y="623849"/>
                  </a:lnTo>
                  <a:lnTo>
                    <a:pt x="769912" y="607517"/>
                  </a:lnTo>
                  <a:lnTo>
                    <a:pt x="781672" y="586193"/>
                  </a:lnTo>
                  <a:lnTo>
                    <a:pt x="785876" y="561441"/>
                  </a:lnTo>
                  <a:close/>
                </a:path>
                <a:path extrusionOk="0" h="908050" w="918845">
                  <a:moveTo>
                    <a:pt x="918260" y="384213"/>
                  </a:moveTo>
                  <a:lnTo>
                    <a:pt x="911199" y="340525"/>
                  </a:lnTo>
                  <a:lnTo>
                    <a:pt x="899350" y="317665"/>
                  </a:lnTo>
                  <a:lnTo>
                    <a:pt x="899350" y="384213"/>
                  </a:lnTo>
                  <a:lnTo>
                    <a:pt x="899350" y="888860"/>
                  </a:lnTo>
                  <a:lnTo>
                    <a:pt x="426554" y="888860"/>
                  </a:lnTo>
                  <a:lnTo>
                    <a:pt x="426554" y="737565"/>
                  </a:lnTo>
                  <a:lnTo>
                    <a:pt x="464375" y="737565"/>
                  </a:lnTo>
                  <a:lnTo>
                    <a:pt x="464375" y="851039"/>
                  </a:lnTo>
                  <a:lnTo>
                    <a:pt x="861529" y="851039"/>
                  </a:lnTo>
                  <a:lnTo>
                    <a:pt x="861529" y="832116"/>
                  </a:lnTo>
                  <a:lnTo>
                    <a:pt x="861529" y="384213"/>
                  </a:lnTo>
                  <a:lnTo>
                    <a:pt x="855103" y="352475"/>
                  </a:lnTo>
                  <a:lnTo>
                    <a:pt x="837590" y="326529"/>
                  </a:lnTo>
                  <a:lnTo>
                    <a:pt x="811631" y="309016"/>
                  </a:lnTo>
                  <a:lnTo>
                    <a:pt x="779894" y="302590"/>
                  </a:lnTo>
                  <a:lnTo>
                    <a:pt x="540029" y="302590"/>
                  </a:lnTo>
                  <a:lnTo>
                    <a:pt x="540029" y="264756"/>
                  </a:lnTo>
                  <a:lnTo>
                    <a:pt x="596760" y="264756"/>
                  </a:lnTo>
                  <a:lnTo>
                    <a:pt x="596760" y="170205"/>
                  </a:lnTo>
                  <a:lnTo>
                    <a:pt x="653503" y="170205"/>
                  </a:lnTo>
                  <a:lnTo>
                    <a:pt x="653503" y="113461"/>
                  </a:lnTo>
                  <a:lnTo>
                    <a:pt x="653503" y="94551"/>
                  </a:lnTo>
                  <a:lnTo>
                    <a:pt x="445477" y="94551"/>
                  </a:lnTo>
                  <a:lnTo>
                    <a:pt x="445477" y="132384"/>
                  </a:lnTo>
                  <a:lnTo>
                    <a:pt x="407644" y="132384"/>
                  </a:lnTo>
                  <a:lnTo>
                    <a:pt x="407644" y="56730"/>
                  </a:lnTo>
                  <a:lnTo>
                    <a:pt x="634580" y="56730"/>
                  </a:lnTo>
                  <a:lnTo>
                    <a:pt x="634580" y="18910"/>
                  </a:lnTo>
                  <a:lnTo>
                    <a:pt x="710234" y="18910"/>
                  </a:lnTo>
                  <a:lnTo>
                    <a:pt x="710234" y="56730"/>
                  </a:lnTo>
                  <a:lnTo>
                    <a:pt x="748055" y="56730"/>
                  </a:lnTo>
                  <a:lnTo>
                    <a:pt x="748055" y="94551"/>
                  </a:lnTo>
                  <a:lnTo>
                    <a:pt x="691324" y="94551"/>
                  </a:lnTo>
                  <a:lnTo>
                    <a:pt x="691324" y="170205"/>
                  </a:lnTo>
                  <a:lnTo>
                    <a:pt x="748055" y="170205"/>
                  </a:lnTo>
                  <a:lnTo>
                    <a:pt x="748055" y="264756"/>
                  </a:lnTo>
                  <a:lnTo>
                    <a:pt x="779894" y="264756"/>
                  </a:lnTo>
                  <a:lnTo>
                    <a:pt x="826338" y="274167"/>
                  </a:lnTo>
                  <a:lnTo>
                    <a:pt x="864311" y="299783"/>
                  </a:lnTo>
                  <a:lnTo>
                    <a:pt x="889939" y="337769"/>
                  </a:lnTo>
                  <a:lnTo>
                    <a:pt x="899350" y="384213"/>
                  </a:lnTo>
                  <a:lnTo>
                    <a:pt x="899350" y="317665"/>
                  </a:lnTo>
                  <a:lnTo>
                    <a:pt x="891527" y="302552"/>
                  </a:lnTo>
                  <a:lnTo>
                    <a:pt x="861555" y="272580"/>
                  </a:lnTo>
                  <a:lnTo>
                    <a:pt x="823582" y="252920"/>
                  </a:lnTo>
                  <a:lnTo>
                    <a:pt x="779894" y="245846"/>
                  </a:lnTo>
                  <a:lnTo>
                    <a:pt x="766965" y="245846"/>
                  </a:lnTo>
                  <a:lnTo>
                    <a:pt x="766965" y="151282"/>
                  </a:lnTo>
                  <a:lnTo>
                    <a:pt x="710234" y="151282"/>
                  </a:lnTo>
                  <a:lnTo>
                    <a:pt x="710234" y="113461"/>
                  </a:lnTo>
                  <a:lnTo>
                    <a:pt x="766965" y="113461"/>
                  </a:lnTo>
                  <a:lnTo>
                    <a:pt x="766965" y="37820"/>
                  </a:lnTo>
                  <a:lnTo>
                    <a:pt x="729145" y="37820"/>
                  </a:lnTo>
                  <a:lnTo>
                    <a:pt x="729145" y="18910"/>
                  </a:lnTo>
                  <a:lnTo>
                    <a:pt x="729145" y="0"/>
                  </a:lnTo>
                  <a:lnTo>
                    <a:pt x="615683" y="0"/>
                  </a:lnTo>
                  <a:lnTo>
                    <a:pt x="615683" y="37820"/>
                  </a:lnTo>
                  <a:lnTo>
                    <a:pt x="388734" y="37820"/>
                  </a:lnTo>
                  <a:lnTo>
                    <a:pt x="388734" y="151282"/>
                  </a:lnTo>
                  <a:lnTo>
                    <a:pt x="464375" y="151282"/>
                  </a:lnTo>
                  <a:lnTo>
                    <a:pt x="464375" y="132384"/>
                  </a:lnTo>
                  <a:lnTo>
                    <a:pt x="464375" y="113461"/>
                  </a:lnTo>
                  <a:lnTo>
                    <a:pt x="634580" y="113461"/>
                  </a:lnTo>
                  <a:lnTo>
                    <a:pt x="634580" y="151282"/>
                  </a:lnTo>
                  <a:lnTo>
                    <a:pt x="577850" y="151282"/>
                  </a:lnTo>
                  <a:lnTo>
                    <a:pt x="577850" y="245846"/>
                  </a:lnTo>
                  <a:lnTo>
                    <a:pt x="521106" y="245846"/>
                  </a:lnTo>
                  <a:lnTo>
                    <a:pt x="521106" y="321500"/>
                  </a:lnTo>
                  <a:lnTo>
                    <a:pt x="779894" y="321500"/>
                  </a:lnTo>
                  <a:lnTo>
                    <a:pt x="804278" y="326440"/>
                  </a:lnTo>
                  <a:lnTo>
                    <a:pt x="824217" y="339890"/>
                  </a:lnTo>
                  <a:lnTo>
                    <a:pt x="837666" y="359829"/>
                  </a:lnTo>
                  <a:lnTo>
                    <a:pt x="842606" y="384213"/>
                  </a:lnTo>
                  <a:lnTo>
                    <a:pt x="842606" y="832116"/>
                  </a:lnTo>
                  <a:lnTo>
                    <a:pt x="483298" y="832116"/>
                  </a:lnTo>
                  <a:lnTo>
                    <a:pt x="483298" y="737565"/>
                  </a:lnTo>
                  <a:lnTo>
                    <a:pt x="483298" y="718642"/>
                  </a:lnTo>
                  <a:lnTo>
                    <a:pt x="407631" y="718642"/>
                  </a:lnTo>
                  <a:lnTo>
                    <a:pt x="407631" y="907757"/>
                  </a:lnTo>
                  <a:lnTo>
                    <a:pt x="918260" y="907757"/>
                  </a:lnTo>
                  <a:lnTo>
                    <a:pt x="918260" y="888860"/>
                  </a:lnTo>
                  <a:lnTo>
                    <a:pt x="918260" y="3842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566" name="Google Shape;566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826490" y="9732450"/>
              <a:ext cx="97232" cy="1637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67" name="Google Shape;567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16098" y="357512"/>
            <a:ext cx="5280576" cy="4785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34"/>
          <p:cNvSpPr txBox="1"/>
          <p:nvPr>
            <p:ph type="title"/>
          </p:nvPr>
        </p:nvSpPr>
        <p:spPr>
          <a:xfrm>
            <a:off x="629700" y="234275"/>
            <a:ext cx="77235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rgbClr val="3A8BA6"/>
                </a:solidFill>
              </a:rPr>
              <a:t>Industries VeriSan Caters To:</a:t>
            </a:r>
            <a:endParaRPr sz="5100"/>
          </a:p>
        </p:txBody>
      </p:sp>
      <p:sp>
        <p:nvSpPr>
          <p:cNvPr id="574" name="Google Shape;574;p34"/>
          <p:cNvSpPr txBox="1"/>
          <p:nvPr/>
        </p:nvSpPr>
        <p:spPr>
          <a:xfrm>
            <a:off x="6493952" y="1616732"/>
            <a:ext cx="1707300" cy="2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Medical Facilities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75" name="Google Shape;575;p34"/>
          <p:cNvSpPr txBox="1"/>
          <p:nvPr/>
        </p:nvSpPr>
        <p:spPr>
          <a:xfrm>
            <a:off x="1662317" y="1626917"/>
            <a:ext cx="1667700" cy="2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Farm and Ranch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76" name="Google Shape;576;p34"/>
          <p:cNvSpPr/>
          <p:nvPr/>
        </p:nvSpPr>
        <p:spPr>
          <a:xfrm>
            <a:off x="1035334" y="1601950"/>
            <a:ext cx="507352" cy="406229"/>
          </a:xfrm>
          <a:custGeom>
            <a:rect b="b" l="l" r="r" t="t"/>
            <a:pathLst>
              <a:path extrusionOk="0" h="892810" w="1115060">
                <a:moveTo>
                  <a:pt x="673087" y="260997"/>
                </a:moveTo>
                <a:lnTo>
                  <a:pt x="648512" y="233133"/>
                </a:lnTo>
                <a:lnTo>
                  <a:pt x="648512" y="256882"/>
                </a:lnTo>
                <a:lnTo>
                  <a:pt x="648512" y="318084"/>
                </a:lnTo>
                <a:lnTo>
                  <a:pt x="309613" y="318084"/>
                </a:lnTo>
                <a:lnTo>
                  <a:pt x="309613" y="256882"/>
                </a:lnTo>
                <a:lnTo>
                  <a:pt x="648512" y="256882"/>
                </a:lnTo>
                <a:lnTo>
                  <a:pt x="648512" y="233133"/>
                </a:lnTo>
                <a:lnTo>
                  <a:pt x="644398" y="232295"/>
                </a:lnTo>
                <a:lnTo>
                  <a:pt x="313740" y="232295"/>
                </a:lnTo>
                <a:lnTo>
                  <a:pt x="302577" y="234556"/>
                </a:lnTo>
                <a:lnTo>
                  <a:pt x="293446" y="240715"/>
                </a:lnTo>
                <a:lnTo>
                  <a:pt x="287286" y="249847"/>
                </a:lnTo>
                <a:lnTo>
                  <a:pt x="285026" y="260997"/>
                </a:lnTo>
                <a:lnTo>
                  <a:pt x="285026" y="313944"/>
                </a:lnTo>
                <a:lnTo>
                  <a:pt x="287286" y="325107"/>
                </a:lnTo>
                <a:lnTo>
                  <a:pt x="293446" y="334238"/>
                </a:lnTo>
                <a:lnTo>
                  <a:pt x="302577" y="340398"/>
                </a:lnTo>
                <a:lnTo>
                  <a:pt x="313740" y="342658"/>
                </a:lnTo>
                <a:lnTo>
                  <a:pt x="644398" y="342658"/>
                </a:lnTo>
                <a:lnTo>
                  <a:pt x="673087" y="313944"/>
                </a:lnTo>
                <a:lnTo>
                  <a:pt x="673087" y="260997"/>
                </a:lnTo>
                <a:close/>
              </a:path>
              <a:path extrusionOk="0" h="892810" w="1115060">
                <a:moveTo>
                  <a:pt x="1114780" y="167182"/>
                </a:moveTo>
                <a:lnTo>
                  <a:pt x="1106792" y="117779"/>
                </a:lnTo>
                <a:lnTo>
                  <a:pt x="1090206" y="85750"/>
                </a:lnTo>
                <a:lnTo>
                  <a:pt x="1090206" y="167182"/>
                </a:lnTo>
                <a:lnTo>
                  <a:pt x="1090206" y="183845"/>
                </a:lnTo>
                <a:lnTo>
                  <a:pt x="942822" y="183845"/>
                </a:lnTo>
                <a:lnTo>
                  <a:pt x="937310" y="189357"/>
                </a:lnTo>
                <a:lnTo>
                  <a:pt x="937310" y="202920"/>
                </a:lnTo>
                <a:lnTo>
                  <a:pt x="942822" y="208432"/>
                </a:lnTo>
                <a:lnTo>
                  <a:pt x="1090206" y="208432"/>
                </a:lnTo>
                <a:lnTo>
                  <a:pt x="1090206" y="630834"/>
                </a:lnTo>
                <a:lnTo>
                  <a:pt x="955662" y="630834"/>
                </a:lnTo>
                <a:lnTo>
                  <a:pt x="950137" y="636346"/>
                </a:lnTo>
                <a:lnTo>
                  <a:pt x="950137" y="649897"/>
                </a:lnTo>
                <a:lnTo>
                  <a:pt x="955662" y="655408"/>
                </a:lnTo>
                <a:lnTo>
                  <a:pt x="1090206" y="655408"/>
                </a:lnTo>
                <a:lnTo>
                  <a:pt x="1090206" y="737412"/>
                </a:lnTo>
                <a:lnTo>
                  <a:pt x="1027760" y="737412"/>
                </a:lnTo>
                <a:lnTo>
                  <a:pt x="1027760" y="762012"/>
                </a:lnTo>
                <a:lnTo>
                  <a:pt x="1027760" y="867752"/>
                </a:lnTo>
                <a:lnTo>
                  <a:pt x="889114" y="867752"/>
                </a:lnTo>
                <a:lnTo>
                  <a:pt x="889114" y="766648"/>
                </a:lnTo>
                <a:lnTo>
                  <a:pt x="889114" y="762012"/>
                </a:lnTo>
                <a:lnTo>
                  <a:pt x="1027760" y="762012"/>
                </a:lnTo>
                <a:lnTo>
                  <a:pt x="1027760" y="737412"/>
                </a:lnTo>
                <a:lnTo>
                  <a:pt x="889114" y="737412"/>
                </a:lnTo>
                <a:lnTo>
                  <a:pt x="889114" y="618274"/>
                </a:lnTo>
                <a:lnTo>
                  <a:pt x="889114" y="454583"/>
                </a:lnTo>
                <a:lnTo>
                  <a:pt x="952627" y="454583"/>
                </a:lnTo>
                <a:lnTo>
                  <a:pt x="958126" y="449072"/>
                </a:lnTo>
                <a:lnTo>
                  <a:pt x="958126" y="429996"/>
                </a:lnTo>
                <a:lnTo>
                  <a:pt x="958126" y="286816"/>
                </a:lnTo>
                <a:lnTo>
                  <a:pt x="955827" y="282765"/>
                </a:lnTo>
                <a:lnTo>
                  <a:pt x="933551" y="269582"/>
                </a:lnTo>
                <a:lnTo>
                  <a:pt x="933551" y="429996"/>
                </a:lnTo>
                <a:lnTo>
                  <a:pt x="864514" y="429996"/>
                </a:lnTo>
                <a:lnTo>
                  <a:pt x="864514" y="454583"/>
                </a:lnTo>
                <a:lnTo>
                  <a:pt x="864514" y="593699"/>
                </a:lnTo>
                <a:lnTo>
                  <a:pt x="864514" y="618274"/>
                </a:lnTo>
                <a:lnTo>
                  <a:pt x="864514" y="766648"/>
                </a:lnTo>
                <a:lnTo>
                  <a:pt x="792670" y="734987"/>
                </a:lnTo>
                <a:lnTo>
                  <a:pt x="792670" y="618274"/>
                </a:lnTo>
                <a:lnTo>
                  <a:pt x="864514" y="618274"/>
                </a:lnTo>
                <a:lnTo>
                  <a:pt x="864514" y="593699"/>
                </a:lnTo>
                <a:lnTo>
                  <a:pt x="773595" y="593699"/>
                </a:lnTo>
                <a:lnTo>
                  <a:pt x="768070" y="599198"/>
                </a:lnTo>
                <a:lnTo>
                  <a:pt x="768070" y="747877"/>
                </a:lnTo>
                <a:lnTo>
                  <a:pt x="770953" y="752297"/>
                </a:lnTo>
                <a:lnTo>
                  <a:pt x="864514" y="793508"/>
                </a:lnTo>
                <a:lnTo>
                  <a:pt x="864514" y="867752"/>
                </a:lnTo>
                <a:lnTo>
                  <a:pt x="683044" y="867752"/>
                </a:lnTo>
                <a:lnTo>
                  <a:pt x="683044" y="858189"/>
                </a:lnTo>
                <a:lnTo>
                  <a:pt x="683044" y="627837"/>
                </a:lnTo>
                <a:lnTo>
                  <a:pt x="683044" y="618274"/>
                </a:lnTo>
                <a:lnTo>
                  <a:pt x="683044" y="599198"/>
                </a:lnTo>
                <a:lnTo>
                  <a:pt x="677519" y="593699"/>
                </a:lnTo>
                <a:lnTo>
                  <a:pt x="658456" y="593699"/>
                </a:lnTo>
                <a:lnTo>
                  <a:pt x="658456" y="627837"/>
                </a:lnTo>
                <a:lnTo>
                  <a:pt x="658456" y="858189"/>
                </a:lnTo>
                <a:lnTo>
                  <a:pt x="629780" y="837361"/>
                </a:lnTo>
                <a:lnTo>
                  <a:pt x="629780" y="867752"/>
                </a:lnTo>
                <a:lnTo>
                  <a:pt x="328345" y="867752"/>
                </a:lnTo>
                <a:lnTo>
                  <a:pt x="341503" y="858189"/>
                </a:lnTo>
                <a:lnTo>
                  <a:pt x="479069" y="758202"/>
                </a:lnTo>
                <a:lnTo>
                  <a:pt x="629780" y="867752"/>
                </a:lnTo>
                <a:lnTo>
                  <a:pt x="629780" y="837361"/>
                </a:lnTo>
                <a:lnTo>
                  <a:pt x="520865" y="758202"/>
                </a:lnTo>
                <a:lnTo>
                  <a:pt x="499973" y="743013"/>
                </a:lnTo>
                <a:lnTo>
                  <a:pt x="520915" y="727798"/>
                </a:lnTo>
                <a:lnTo>
                  <a:pt x="658456" y="627837"/>
                </a:lnTo>
                <a:lnTo>
                  <a:pt x="658456" y="593699"/>
                </a:lnTo>
                <a:lnTo>
                  <a:pt x="629780" y="593699"/>
                </a:lnTo>
                <a:lnTo>
                  <a:pt x="629780" y="618274"/>
                </a:lnTo>
                <a:lnTo>
                  <a:pt x="479069" y="727798"/>
                </a:lnTo>
                <a:lnTo>
                  <a:pt x="458152" y="712609"/>
                </a:lnTo>
                <a:lnTo>
                  <a:pt x="458152" y="743013"/>
                </a:lnTo>
                <a:lnTo>
                  <a:pt x="299681" y="858189"/>
                </a:lnTo>
                <a:lnTo>
                  <a:pt x="299681" y="627837"/>
                </a:lnTo>
                <a:lnTo>
                  <a:pt x="458152" y="743013"/>
                </a:lnTo>
                <a:lnTo>
                  <a:pt x="458152" y="712609"/>
                </a:lnTo>
                <a:lnTo>
                  <a:pt x="341503" y="627837"/>
                </a:lnTo>
                <a:lnTo>
                  <a:pt x="328345" y="618274"/>
                </a:lnTo>
                <a:lnTo>
                  <a:pt x="629780" y="618274"/>
                </a:lnTo>
                <a:lnTo>
                  <a:pt x="629780" y="593699"/>
                </a:lnTo>
                <a:lnTo>
                  <a:pt x="280606" y="593699"/>
                </a:lnTo>
                <a:lnTo>
                  <a:pt x="275082" y="599198"/>
                </a:lnTo>
                <a:lnTo>
                  <a:pt x="275082" y="867752"/>
                </a:lnTo>
                <a:lnTo>
                  <a:pt x="93599" y="867752"/>
                </a:lnTo>
                <a:lnTo>
                  <a:pt x="93599" y="793508"/>
                </a:lnTo>
                <a:lnTo>
                  <a:pt x="154571" y="766648"/>
                </a:lnTo>
                <a:lnTo>
                  <a:pt x="187159" y="752297"/>
                </a:lnTo>
                <a:lnTo>
                  <a:pt x="190042" y="747877"/>
                </a:lnTo>
                <a:lnTo>
                  <a:pt x="190042" y="618274"/>
                </a:lnTo>
                <a:lnTo>
                  <a:pt x="190042" y="599198"/>
                </a:lnTo>
                <a:lnTo>
                  <a:pt x="184518" y="593699"/>
                </a:lnTo>
                <a:lnTo>
                  <a:pt x="165455" y="593699"/>
                </a:lnTo>
                <a:lnTo>
                  <a:pt x="165455" y="618274"/>
                </a:lnTo>
                <a:lnTo>
                  <a:pt x="165455" y="734987"/>
                </a:lnTo>
                <a:lnTo>
                  <a:pt x="93599" y="766648"/>
                </a:lnTo>
                <a:lnTo>
                  <a:pt x="93599" y="618274"/>
                </a:lnTo>
                <a:lnTo>
                  <a:pt x="165455" y="618274"/>
                </a:lnTo>
                <a:lnTo>
                  <a:pt x="165455" y="593699"/>
                </a:lnTo>
                <a:lnTo>
                  <a:pt x="93599" y="593699"/>
                </a:lnTo>
                <a:lnTo>
                  <a:pt x="93599" y="454583"/>
                </a:lnTo>
                <a:lnTo>
                  <a:pt x="864514" y="454583"/>
                </a:lnTo>
                <a:lnTo>
                  <a:pt x="864514" y="429996"/>
                </a:lnTo>
                <a:lnTo>
                  <a:pt x="24574" y="429996"/>
                </a:lnTo>
                <a:lnTo>
                  <a:pt x="24574" y="298094"/>
                </a:lnTo>
                <a:lnTo>
                  <a:pt x="475970" y="27203"/>
                </a:lnTo>
                <a:lnTo>
                  <a:pt x="933462" y="298094"/>
                </a:lnTo>
                <a:lnTo>
                  <a:pt x="933551" y="429996"/>
                </a:lnTo>
                <a:lnTo>
                  <a:pt x="933551" y="269582"/>
                </a:lnTo>
                <a:lnTo>
                  <a:pt x="826427" y="206159"/>
                </a:lnTo>
                <a:lnTo>
                  <a:pt x="826427" y="191592"/>
                </a:lnTo>
                <a:lnTo>
                  <a:pt x="826427" y="167182"/>
                </a:lnTo>
                <a:lnTo>
                  <a:pt x="833170" y="125552"/>
                </a:lnTo>
                <a:lnTo>
                  <a:pt x="851916" y="89357"/>
                </a:lnTo>
                <a:lnTo>
                  <a:pt x="880478" y="60794"/>
                </a:lnTo>
                <a:lnTo>
                  <a:pt x="916673" y="42049"/>
                </a:lnTo>
                <a:lnTo>
                  <a:pt x="958316" y="35306"/>
                </a:lnTo>
                <a:lnTo>
                  <a:pt x="999959" y="42049"/>
                </a:lnTo>
                <a:lnTo>
                  <a:pt x="1036154" y="60794"/>
                </a:lnTo>
                <a:lnTo>
                  <a:pt x="1064717" y="89357"/>
                </a:lnTo>
                <a:lnTo>
                  <a:pt x="1083462" y="125552"/>
                </a:lnTo>
                <a:lnTo>
                  <a:pt x="1090206" y="167182"/>
                </a:lnTo>
                <a:lnTo>
                  <a:pt x="1090206" y="85750"/>
                </a:lnTo>
                <a:lnTo>
                  <a:pt x="1050658" y="40944"/>
                </a:lnTo>
                <a:lnTo>
                  <a:pt x="1007719" y="18707"/>
                </a:lnTo>
                <a:lnTo>
                  <a:pt x="958303" y="10718"/>
                </a:lnTo>
                <a:lnTo>
                  <a:pt x="908913" y="18707"/>
                </a:lnTo>
                <a:lnTo>
                  <a:pt x="865974" y="40944"/>
                </a:lnTo>
                <a:lnTo>
                  <a:pt x="832078" y="74828"/>
                </a:lnTo>
                <a:lnTo>
                  <a:pt x="809840" y="117779"/>
                </a:lnTo>
                <a:lnTo>
                  <a:pt x="801852" y="167182"/>
                </a:lnTo>
                <a:lnTo>
                  <a:pt x="801852" y="191592"/>
                </a:lnTo>
                <a:lnTo>
                  <a:pt x="524205" y="27203"/>
                </a:lnTo>
                <a:lnTo>
                  <a:pt x="478307" y="0"/>
                </a:lnTo>
                <a:lnTo>
                  <a:pt x="473481" y="38"/>
                </a:lnTo>
                <a:lnTo>
                  <a:pt x="2273" y="282803"/>
                </a:lnTo>
                <a:lnTo>
                  <a:pt x="12" y="286816"/>
                </a:lnTo>
                <a:lnTo>
                  <a:pt x="0" y="449072"/>
                </a:lnTo>
                <a:lnTo>
                  <a:pt x="5499" y="454583"/>
                </a:lnTo>
                <a:lnTo>
                  <a:pt x="69011" y="454583"/>
                </a:lnTo>
                <a:lnTo>
                  <a:pt x="69011" y="867752"/>
                </a:lnTo>
                <a:lnTo>
                  <a:pt x="5499" y="867752"/>
                </a:lnTo>
                <a:lnTo>
                  <a:pt x="0" y="873252"/>
                </a:lnTo>
                <a:lnTo>
                  <a:pt x="0" y="886815"/>
                </a:lnTo>
                <a:lnTo>
                  <a:pt x="5499" y="892327"/>
                </a:lnTo>
                <a:lnTo>
                  <a:pt x="1109268" y="892327"/>
                </a:lnTo>
                <a:lnTo>
                  <a:pt x="1114780" y="886815"/>
                </a:lnTo>
                <a:lnTo>
                  <a:pt x="1114780" y="873252"/>
                </a:lnTo>
                <a:lnTo>
                  <a:pt x="1109268" y="867752"/>
                </a:lnTo>
                <a:lnTo>
                  <a:pt x="1052347" y="867752"/>
                </a:lnTo>
                <a:lnTo>
                  <a:pt x="1052347" y="762012"/>
                </a:lnTo>
                <a:lnTo>
                  <a:pt x="1109268" y="762012"/>
                </a:lnTo>
                <a:lnTo>
                  <a:pt x="1114780" y="756500"/>
                </a:lnTo>
                <a:lnTo>
                  <a:pt x="1114780" y="737412"/>
                </a:lnTo>
                <a:lnTo>
                  <a:pt x="1114780" y="167182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77" name="Google Shape;577;p34"/>
          <p:cNvSpPr txBox="1"/>
          <p:nvPr/>
        </p:nvSpPr>
        <p:spPr>
          <a:xfrm>
            <a:off x="7318325" y="2502375"/>
            <a:ext cx="13179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Pesticide and  Insecticide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78" name="Google Shape;578;p34"/>
          <p:cNvSpPr txBox="1"/>
          <p:nvPr/>
        </p:nvSpPr>
        <p:spPr>
          <a:xfrm>
            <a:off x="1228929" y="2497295"/>
            <a:ext cx="15483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Food Handling  and Processing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579" name="Google Shape;579;p34"/>
          <p:cNvGrpSpPr/>
          <p:nvPr/>
        </p:nvGrpSpPr>
        <p:grpSpPr>
          <a:xfrm>
            <a:off x="629693" y="2585473"/>
            <a:ext cx="511137" cy="410325"/>
            <a:chOff x="1384549" y="5684856"/>
            <a:chExt cx="1123872" cy="902210"/>
          </a:xfrm>
        </p:grpSpPr>
        <p:sp>
          <p:nvSpPr>
            <p:cNvPr id="580" name="Google Shape;580;p34"/>
            <p:cNvSpPr/>
            <p:nvPr/>
          </p:nvSpPr>
          <p:spPr>
            <a:xfrm>
              <a:off x="1424990" y="5684856"/>
              <a:ext cx="520700" cy="211454"/>
            </a:xfrm>
            <a:custGeom>
              <a:rect b="b" l="l" r="r" t="t"/>
              <a:pathLst>
                <a:path extrusionOk="0" h="211454" w="520700">
                  <a:moveTo>
                    <a:pt x="520128" y="162814"/>
                  </a:moveTo>
                  <a:lnTo>
                    <a:pt x="518642" y="145313"/>
                  </a:lnTo>
                  <a:lnTo>
                    <a:pt x="510755" y="129641"/>
                  </a:lnTo>
                  <a:lnTo>
                    <a:pt x="499059" y="119583"/>
                  </a:lnTo>
                  <a:lnTo>
                    <a:pt x="499059" y="160820"/>
                  </a:lnTo>
                  <a:lnTo>
                    <a:pt x="496138" y="169862"/>
                  </a:lnTo>
                  <a:lnTo>
                    <a:pt x="492937" y="175628"/>
                  </a:lnTo>
                  <a:lnTo>
                    <a:pt x="487667" y="179819"/>
                  </a:lnTo>
                  <a:lnTo>
                    <a:pt x="474929" y="183476"/>
                  </a:lnTo>
                  <a:lnTo>
                    <a:pt x="468249" y="182714"/>
                  </a:lnTo>
                  <a:lnTo>
                    <a:pt x="462851" y="179717"/>
                  </a:lnTo>
                  <a:lnTo>
                    <a:pt x="322694" y="113487"/>
                  </a:lnTo>
                  <a:lnTo>
                    <a:pt x="305511" y="74523"/>
                  </a:lnTo>
                  <a:lnTo>
                    <a:pt x="276961" y="64046"/>
                  </a:lnTo>
                  <a:lnTo>
                    <a:pt x="267906" y="64884"/>
                  </a:lnTo>
                  <a:lnTo>
                    <a:pt x="258978" y="67513"/>
                  </a:lnTo>
                  <a:lnTo>
                    <a:pt x="149631" y="118554"/>
                  </a:lnTo>
                  <a:lnTo>
                    <a:pt x="147675" y="120662"/>
                  </a:lnTo>
                  <a:lnTo>
                    <a:pt x="145745" y="125984"/>
                  </a:lnTo>
                  <a:lnTo>
                    <a:pt x="145872" y="128854"/>
                  </a:lnTo>
                  <a:lnTo>
                    <a:pt x="148272" y="133972"/>
                  </a:lnTo>
                  <a:lnTo>
                    <a:pt x="150393" y="135915"/>
                  </a:lnTo>
                  <a:lnTo>
                    <a:pt x="155702" y="137845"/>
                  </a:lnTo>
                  <a:lnTo>
                    <a:pt x="158572" y="137731"/>
                  </a:lnTo>
                  <a:lnTo>
                    <a:pt x="181902" y="126847"/>
                  </a:lnTo>
                  <a:lnTo>
                    <a:pt x="267385" y="86931"/>
                  </a:lnTo>
                  <a:lnTo>
                    <a:pt x="273519" y="84480"/>
                  </a:lnTo>
                  <a:lnTo>
                    <a:pt x="301637" y="110680"/>
                  </a:lnTo>
                  <a:lnTo>
                    <a:pt x="188671" y="183057"/>
                  </a:lnTo>
                  <a:lnTo>
                    <a:pt x="161074" y="189776"/>
                  </a:lnTo>
                  <a:lnTo>
                    <a:pt x="81267" y="189776"/>
                  </a:lnTo>
                  <a:lnTo>
                    <a:pt x="57899" y="185039"/>
                  </a:lnTo>
                  <a:lnTo>
                    <a:pt x="38785" y="172148"/>
                  </a:lnTo>
                  <a:lnTo>
                    <a:pt x="25895" y="153047"/>
                  </a:lnTo>
                  <a:lnTo>
                    <a:pt x="21170" y="129679"/>
                  </a:lnTo>
                  <a:lnTo>
                    <a:pt x="21170" y="96240"/>
                  </a:lnTo>
                  <a:lnTo>
                    <a:pt x="178282" y="26035"/>
                  </a:lnTo>
                  <a:lnTo>
                    <a:pt x="208445" y="21132"/>
                  </a:lnTo>
                  <a:lnTo>
                    <a:pt x="216674" y="21132"/>
                  </a:lnTo>
                  <a:lnTo>
                    <a:pt x="345135" y="54000"/>
                  </a:lnTo>
                  <a:lnTo>
                    <a:pt x="487641" y="136893"/>
                  </a:lnTo>
                  <a:lnTo>
                    <a:pt x="499059" y="160820"/>
                  </a:lnTo>
                  <a:lnTo>
                    <a:pt x="499059" y="119583"/>
                  </a:lnTo>
                  <a:lnTo>
                    <a:pt x="497052" y="117843"/>
                  </a:lnTo>
                  <a:lnTo>
                    <a:pt x="359283" y="36893"/>
                  </a:lnTo>
                  <a:lnTo>
                    <a:pt x="352437" y="34023"/>
                  </a:lnTo>
                  <a:lnTo>
                    <a:pt x="263194" y="10426"/>
                  </a:lnTo>
                  <a:lnTo>
                    <a:pt x="238290" y="3835"/>
                  </a:lnTo>
                  <a:lnTo>
                    <a:pt x="221615" y="698"/>
                  </a:lnTo>
                  <a:lnTo>
                    <a:pt x="204774" y="0"/>
                  </a:lnTo>
                  <a:lnTo>
                    <a:pt x="188023" y="1765"/>
                  </a:lnTo>
                  <a:lnTo>
                    <a:pt x="31394" y="52679"/>
                  </a:lnTo>
                  <a:lnTo>
                    <a:pt x="2260" y="81965"/>
                  </a:lnTo>
                  <a:lnTo>
                    <a:pt x="0" y="96240"/>
                  </a:lnTo>
                  <a:lnTo>
                    <a:pt x="0" y="129679"/>
                  </a:lnTo>
                  <a:lnTo>
                    <a:pt x="6388" y="161290"/>
                  </a:lnTo>
                  <a:lnTo>
                    <a:pt x="23825" y="187121"/>
                  </a:lnTo>
                  <a:lnTo>
                    <a:pt x="49657" y="204558"/>
                  </a:lnTo>
                  <a:lnTo>
                    <a:pt x="81267" y="210959"/>
                  </a:lnTo>
                  <a:lnTo>
                    <a:pt x="161074" y="210959"/>
                  </a:lnTo>
                  <a:lnTo>
                    <a:pt x="198399" y="201879"/>
                  </a:lnTo>
                  <a:lnTo>
                    <a:pt x="201091" y="200482"/>
                  </a:lnTo>
                  <a:lnTo>
                    <a:pt x="241223" y="179717"/>
                  </a:lnTo>
                  <a:lnTo>
                    <a:pt x="300786" y="148869"/>
                  </a:lnTo>
                  <a:lnTo>
                    <a:pt x="306781" y="144551"/>
                  </a:lnTo>
                  <a:lnTo>
                    <a:pt x="311937" y="139509"/>
                  </a:lnTo>
                  <a:lnTo>
                    <a:pt x="316166" y="133819"/>
                  </a:lnTo>
                  <a:lnTo>
                    <a:pt x="452615" y="198234"/>
                  </a:lnTo>
                  <a:lnTo>
                    <a:pt x="469861" y="203542"/>
                  </a:lnTo>
                  <a:lnTo>
                    <a:pt x="487324" y="201904"/>
                  </a:lnTo>
                  <a:lnTo>
                    <a:pt x="502920" y="193903"/>
                  </a:lnTo>
                  <a:lnTo>
                    <a:pt x="503643" y="193065"/>
                  </a:lnTo>
                  <a:lnTo>
                    <a:pt x="514654" y="180124"/>
                  </a:lnTo>
                  <a:lnTo>
                    <a:pt x="520128" y="162814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581" name="Google Shape;581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84549" y="5869149"/>
              <a:ext cx="1123872" cy="7179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2" name="Google Shape;582;p34"/>
          <p:cNvSpPr txBox="1"/>
          <p:nvPr/>
        </p:nvSpPr>
        <p:spPr>
          <a:xfrm>
            <a:off x="6845000" y="3607375"/>
            <a:ext cx="17913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HVAC and Mold  Remediation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83" name="Google Shape;583;p34"/>
          <p:cNvSpPr txBox="1"/>
          <p:nvPr/>
        </p:nvSpPr>
        <p:spPr>
          <a:xfrm>
            <a:off x="1686124" y="3549875"/>
            <a:ext cx="18552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475">
            <a:spAutoFit/>
          </a:bodyPr>
          <a:lstStyle/>
          <a:p>
            <a:pPr indent="0" lvl="0" marL="0" marR="0" rtl="0" algn="l">
              <a:lnSpc>
                <a:spcPct val="10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Sports and </a:t>
            </a:r>
            <a:b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Fitness Facilities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84" name="Google Shape;584;p34"/>
          <p:cNvSpPr txBox="1"/>
          <p:nvPr/>
        </p:nvSpPr>
        <p:spPr>
          <a:xfrm>
            <a:off x="3594000" y="4793650"/>
            <a:ext cx="2109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 AND SO MANY MORE</a:t>
            </a:r>
            <a:endParaRPr sz="12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85" name="Google Shape;585;p34"/>
          <p:cNvSpPr/>
          <p:nvPr/>
        </p:nvSpPr>
        <p:spPr>
          <a:xfrm>
            <a:off x="1584203" y="4109743"/>
            <a:ext cx="5977569" cy="1034063"/>
          </a:xfrm>
          <a:custGeom>
            <a:rect b="b" l="l" r="r" t="t"/>
            <a:pathLst>
              <a:path extrusionOk="0" h="2272665" w="13137515">
                <a:moveTo>
                  <a:pt x="6568752" y="0"/>
                </a:moveTo>
                <a:lnTo>
                  <a:pt x="6494744" y="237"/>
                </a:lnTo>
                <a:lnTo>
                  <a:pt x="6420878" y="946"/>
                </a:lnTo>
                <a:lnTo>
                  <a:pt x="6347157" y="2127"/>
                </a:lnTo>
                <a:lnTo>
                  <a:pt x="6273583" y="3777"/>
                </a:lnTo>
                <a:lnTo>
                  <a:pt x="6200158" y="5895"/>
                </a:lnTo>
                <a:lnTo>
                  <a:pt x="6126885" y="8478"/>
                </a:lnTo>
                <a:lnTo>
                  <a:pt x="6053767" y="11525"/>
                </a:lnTo>
                <a:lnTo>
                  <a:pt x="5980804" y="15033"/>
                </a:lnTo>
                <a:lnTo>
                  <a:pt x="5908001" y="19002"/>
                </a:lnTo>
                <a:lnTo>
                  <a:pt x="5835358" y="23429"/>
                </a:lnTo>
                <a:lnTo>
                  <a:pt x="5762879" y="28313"/>
                </a:lnTo>
                <a:lnTo>
                  <a:pt x="5690565" y="33651"/>
                </a:lnTo>
                <a:lnTo>
                  <a:pt x="5618419" y="39442"/>
                </a:lnTo>
                <a:lnTo>
                  <a:pt x="5546443" y="45684"/>
                </a:lnTo>
                <a:lnTo>
                  <a:pt x="5474640" y="52375"/>
                </a:lnTo>
                <a:lnTo>
                  <a:pt x="5403012" y="59514"/>
                </a:lnTo>
                <a:lnTo>
                  <a:pt x="5331560" y="67098"/>
                </a:lnTo>
                <a:lnTo>
                  <a:pt x="5260288" y="75126"/>
                </a:lnTo>
                <a:lnTo>
                  <a:pt x="5189198" y="83596"/>
                </a:lnTo>
                <a:lnTo>
                  <a:pt x="5118292" y="92506"/>
                </a:lnTo>
                <a:lnTo>
                  <a:pt x="5047572" y="101854"/>
                </a:lnTo>
                <a:lnTo>
                  <a:pt x="4977040" y="111639"/>
                </a:lnTo>
                <a:lnTo>
                  <a:pt x="4906700" y="121858"/>
                </a:lnTo>
                <a:lnTo>
                  <a:pt x="4836552" y="132510"/>
                </a:lnTo>
                <a:lnTo>
                  <a:pt x="4766600" y="143593"/>
                </a:lnTo>
                <a:lnTo>
                  <a:pt x="4696846" y="155105"/>
                </a:lnTo>
                <a:lnTo>
                  <a:pt x="4627292" y="167045"/>
                </a:lnTo>
                <a:lnTo>
                  <a:pt x="4488794" y="192199"/>
                </a:lnTo>
                <a:lnTo>
                  <a:pt x="4351123" y="219041"/>
                </a:lnTo>
                <a:lnTo>
                  <a:pt x="4214299" y="247556"/>
                </a:lnTo>
                <a:lnTo>
                  <a:pt x="4078340" y="277729"/>
                </a:lnTo>
                <a:lnTo>
                  <a:pt x="3943264" y="309547"/>
                </a:lnTo>
                <a:lnTo>
                  <a:pt x="3809090" y="342993"/>
                </a:lnTo>
                <a:lnTo>
                  <a:pt x="3675835" y="378055"/>
                </a:lnTo>
                <a:lnTo>
                  <a:pt x="3543519" y="414717"/>
                </a:lnTo>
                <a:lnTo>
                  <a:pt x="3412160" y="452965"/>
                </a:lnTo>
                <a:lnTo>
                  <a:pt x="3281777" y="492784"/>
                </a:lnTo>
                <a:lnTo>
                  <a:pt x="3152387" y="534159"/>
                </a:lnTo>
                <a:lnTo>
                  <a:pt x="3024009" y="577077"/>
                </a:lnTo>
                <a:lnTo>
                  <a:pt x="2896661" y="621522"/>
                </a:lnTo>
                <a:lnTo>
                  <a:pt x="2770363" y="667481"/>
                </a:lnTo>
                <a:lnTo>
                  <a:pt x="2645132" y="714937"/>
                </a:lnTo>
                <a:lnTo>
                  <a:pt x="2520986" y="763878"/>
                </a:lnTo>
                <a:lnTo>
                  <a:pt x="2397945" y="814288"/>
                </a:lnTo>
                <a:lnTo>
                  <a:pt x="2276027" y="866153"/>
                </a:lnTo>
                <a:lnTo>
                  <a:pt x="2155249" y="919458"/>
                </a:lnTo>
                <a:lnTo>
                  <a:pt x="2035631" y="974189"/>
                </a:lnTo>
                <a:lnTo>
                  <a:pt x="1917190" y="1030330"/>
                </a:lnTo>
                <a:lnTo>
                  <a:pt x="1799946" y="1087869"/>
                </a:lnTo>
                <a:lnTo>
                  <a:pt x="1683916" y="1146789"/>
                </a:lnTo>
                <a:lnTo>
                  <a:pt x="1569120" y="1207077"/>
                </a:lnTo>
                <a:lnTo>
                  <a:pt x="1455575" y="1268718"/>
                </a:lnTo>
                <a:lnTo>
                  <a:pt x="1343299" y="1331698"/>
                </a:lnTo>
                <a:lnTo>
                  <a:pt x="1232312" y="1396001"/>
                </a:lnTo>
                <a:lnTo>
                  <a:pt x="1122632" y="1461613"/>
                </a:lnTo>
                <a:lnTo>
                  <a:pt x="1014277" y="1528520"/>
                </a:lnTo>
                <a:lnTo>
                  <a:pt x="907265" y="1596708"/>
                </a:lnTo>
                <a:lnTo>
                  <a:pt x="854269" y="1631277"/>
                </a:lnTo>
                <a:lnTo>
                  <a:pt x="801615" y="1666161"/>
                </a:lnTo>
                <a:lnTo>
                  <a:pt x="749307" y="1701357"/>
                </a:lnTo>
                <a:lnTo>
                  <a:pt x="697346" y="1736865"/>
                </a:lnTo>
                <a:lnTo>
                  <a:pt x="645734" y="1772681"/>
                </a:lnTo>
                <a:lnTo>
                  <a:pt x="594475" y="1808805"/>
                </a:lnTo>
                <a:lnTo>
                  <a:pt x="543570" y="1845235"/>
                </a:lnTo>
                <a:lnTo>
                  <a:pt x="493021" y="1881968"/>
                </a:lnTo>
                <a:lnTo>
                  <a:pt x="442831" y="1919003"/>
                </a:lnTo>
                <a:lnTo>
                  <a:pt x="393003" y="1956338"/>
                </a:lnTo>
                <a:lnTo>
                  <a:pt x="343538" y="1993971"/>
                </a:lnTo>
                <a:lnTo>
                  <a:pt x="294439" y="2031901"/>
                </a:lnTo>
                <a:lnTo>
                  <a:pt x="245708" y="2070125"/>
                </a:lnTo>
                <a:lnTo>
                  <a:pt x="197347" y="2108642"/>
                </a:lnTo>
                <a:lnTo>
                  <a:pt x="149359" y="2147450"/>
                </a:lnTo>
                <a:lnTo>
                  <a:pt x="101746" y="2186547"/>
                </a:lnTo>
                <a:lnTo>
                  <a:pt x="54510" y="2225931"/>
                </a:lnTo>
                <a:lnTo>
                  <a:pt x="7654" y="2265601"/>
                </a:lnTo>
                <a:lnTo>
                  <a:pt x="0" y="2272182"/>
                </a:lnTo>
                <a:lnTo>
                  <a:pt x="13137505" y="2272182"/>
                </a:lnTo>
                <a:lnTo>
                  <a:pt x="13082994" y="2225931"/>
                </a:lnTo>
                <a:lnTo>
                  <a:pt x="13035758" y="2186547"/>
                </a:lnTo>
                <a:lnTo>
                  <a:pt x="12988145" y="2147450"/>
                </a:lnTo>
                <a:lnTo>
                  <a:pt x="12940157" y="2108642"/>
                </a:lnTo>
                <a:lnTo>
                  <a:pt x="12891797" y="2070125"/>
                </a:lnTo>
                <a:lnTo>
                  <a:pt x="12843065" y="2031901"/>
                </a:lnTo>
                <a:lnTo>
                  <a:pt x="12793966" y="1993971"/>
                </a:lnTo>
                <a:lnTo>
                  <a:pt x="12744501" y="1956338"/>
                </a:lnTo>
                <a:lnTo>
                  <a:pt x="12694673" y="1919003"/>
                </a:lnTo>
                <a:lnTo>
                  <a:pt x="12644483" y="1881968"/>
                </a:lnTo>
                <a:lnTo>
                  <a:pt x="12593935" y="1845235"/>
                </a:lnTo>
                <a:lnTo>
                  <a:pt x="12543030" y="1808805"/>
                </a:lnTo>
                <a:lnTo>
                  <a:pt x="12491770" y="1772681"/>
                </a:lnTo>
                <a:lnTo>
                  <a:pt x="12440159" y="1736865"/>
                </a:lnTo>
                <a:lnTo>
                  <a:pt x="12388198" y="1701357"/>
                </a:lnTo>
                <a:lnTo>
                  <a:pt x="12335889" y="1666161"/>
                </a:lnTo>
                <a:lnTo>
                  <a:pt x="12283236" y="1631277"/>
                </a:lnTo>
                <a:lnTo>
                  <a:pt x="12230239" y="1596708"/>
                </a:lnTo>
                <a:lnTo>
                  <a:pt x="12123228" y="1528520"/>
                </a:lnTo>
                <a:lnTo>
                  <a:pt x="12014872" y="1461613"/>
                </a:lnTo>
                <a:lnTo>
                  <a:pt x="11905192" y="1396001"/>
                </a:lnTo>
                <a:lnTo>
                  <a:pt x="11794205" y="1331698"/>
                </a:lnTo>
                <a:lnTo>
                  <a:pt x="11681930" y="1268718"/>
                </a:lnTo>
                <a:lnTo>
                  <a:pt x="11568385" y="1207077"/>
                </a:lnTo>
                <a:lnTo>
                  <a:pt x="11453588" y="1146789"/>
                </a:lnTo>
                <a:lnTo>
                  <a:pt x="11337558" y="1087869"/>
                </a:lnTo>
                <a:lnTo>
                  <a:pt x="11220314" y="1030330"/>
                </a:lnTo>
                <a:lnTo>
                  <a:pt x="11101874" y="974189"/>
                </a:lnTo>
                <a:lnTo>
                  <a:pt x="10982255" y="919458"/>
                </a:lnTo>
                <a:lnTo>
                  <a:pt x="10861478" y="866153"/>
                </a:lnTo>
                <a:lnTo>
                  <a:pt x="10739559" y="814288"/>
                </a:lnTo>
                <a:lnTo>
                  <a:pt x="10616518" y="763878"/>
                </a:lnTo>
                <a:lnTo>
                  <a:pt x="10492373" y="714937"/>
                </a:lnTo>
                <a:lnTo>
                  <a:pt x="10367141" y="667481"/>
                </a:lnTo>
                <a:lnTo>
                  <a:pt x="10240843" y="621522"/>
                </a:lnTo>
                <a:lnTo>
                  <a:pt x="10113496" y="577077"/>
                </a:lnTo>
                <a:lnTo>
                  <a:pt x="9985118" y="534159"/>
                </a:lnTo>
                <a:lnTo>
                  <a:pt x="9855728" y="492784"/>
                </a:lnTo>
                <a:lnTo>
                  <a:pt x="9725344" y="452965"/>
                </a:lnTo>
                <a:lnTo>
                  <a:pt x="9593985" y="414717"/>
                </a:lnTo>
                <a:lnTo>
                  <a:pt x="9461669" y="378055"/>
                </a:lnTo>
                <a:lnTo>
                  <a:pt x="9328415" y="342993"/>
                </a:lnTo>
                <a:lnTo>
                  <a:pt x="9194240" y="309547"/>
                </a:lnTo>
                <a:lnTo>
                  <a:pt x="9059164" y="277729"/>
                </a:lnTo>
                <a:lnTo>
                  <a:pt x="8923205" y="247556"/>
                </a:lnTo>
                <a:lnTo>
                  <a:pt x="8786381" y="219041"/>
                </a:lnTo>
                <a:lnTo>
                  <a:pt x="8648711" y="192199"/>
                </a:lnTo>
                <a:lnTo>
                  <a:pt x="8510212" y="167045"/>
                </a:lnTo>
                <a:lnTo>
                  <a:pt x="8440658" y="155105"/>
                </a:lnTo>
                <a:lnTo>
                  <a:pt x="8370904" y="143593"/>
                </a:lnTo>
                <a:lnTo>
                  <a:pt x="8300952" y="132510"/>
                </a:lnTo>
                <a:lnTo>
                  <a:pt x="8230805" y="121858"/>
                </a:lnTo>
                <a:lnTo>
                  <a:pt x="8160464" y="111639"/>
                </a:lnTo>
                <a:lnTo>
                  <a:pt x="8089933" y="101854"/>
                </a:lnTo>
                <a:lnTo>
                  <a:pt x="8019213" y="92506"/>
                </a:lnTo>
                <a:lnTo>
                  <a:pt x="7948306" y="83596"/>
                </a:lnTo>
                <a:lnTo>
                  <a:pt x="7877216" y="75126"/>
                </a:lnTo>
                <a:lnTo>
                  <a:pt x="7805944" y="67098"/>
                </a:lnTo>
                <a:lnTo>
                  <a:pt x="7734493" y="59514"/>
                </a:lnTo>
                <a:lnTo>
                  <a:pt x="7662864" y="52375"/>
                </a:lnTo>
                <a:lnTo>
                  <a:pt x="7591061" y="45684"/>
                </a:lnTo>
                <a:lnTo>
                  <a:pt x="7519085" y="39442"/>
                </a:lnTo>
                <a:lnTo>
                  <a:pt x="7446939" y="33651"/>
                </a:lnTo>
                <a:lnTo>
                  <a:pt x="7374625" y="28313"/>
                </a:lnTo>
                <a:lnTo>
                  <a:pt x="7302146" y="23429"/>
                </a:lnTo>
                <a:lnTo>
                  <a:pt x="7229503" y="19002"/>
                </a:lnTo>
                <a:lnTo>
                  <a:pt x="7156700" y="15033"/>
                </a:lnTo>
                <a:lnTo>
                  <a:pt x="7083738" y="11525"/>
                </a:lnTo>
                <a:lnTo>
                  <a:pt x="7010619" y="8478"/>
                </a:lnTo>
                <a:lnTo>
                  <a:pt x="6937346" y="5895"/>
                </a:lnTo>
                <a:lnTo>
                  <a:pt x="6863922" y="3777"/>
                </a:lnTo>
                <a:lnTo>
                  <a:pt x="6790348" y="2127"/>
                </a:lnTo>
                <a:lnTo>
                  <a:pt x="6716627" y="946"/>
                </a:lnTo>
                <a:lnTo>
                  <a:pt x="6642761" y="237"/>
                </a:lnTo>
                <a:lnTo>
                  <a:pt x="6568752" y="0"/>
                </a:lnTo>
                <a:close/>
              </a:path>
            </a:pathLst>
          </a:custGeom>
          <a:solidFill>
            <a:srgbClr val="81D26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86" name="Google Shape;586;p34"/>
          <p:cNvSpPr/>
          <p:nvPr/>
        </p:nvSpPr>
        <p:spPr>
          <a:xfrm>
            <a:off x="2325839" y="4512145"/>
            <a:ext cx="4493651" cy="631301"/>
          </a:xfrm>
          <a:custGeom>
            <a:rect b="b" l="l" r="r" t="t"/>
            <a:pathLst>
              <a:path extrusionOk="0" h="1387475" w="9876155">
                <a:moveTo>
                  <a:pt x="0" y="1387392"/>
                </a:moveTo>
                <a:lnTo>
                  <a:pt x="78929" y="1337172"/>
                </a:lnTo>
                <a:lnTo>
                  <a:pt x="126178" y="1307766"/>
                </a:lnTo>
                <a:lnTo>
                  <a:pt x="173719" y="1278641"/>
                </a:lnTo>
                <a:lnTo>
                  <a:pt x="221551" y="1249799"/>
                </a:lnTo>
                <a:lnTo>
                  <a:pt x="269670" y="1221242"/>
                </a:lnTo>
                <a:lnTo>
                  <a:pt x="318074" y="1192971"/>
                </a:lnTo>
                <a:lnTo>
                  <a:pt x="366763" y="1164989"/>
                </a:lnTo>
                <a:lnTo>
                  <a:pt x="415733" y="1137296"/>
                </a:lnTo>
                <a:lnTo>
                  <a:pt x="464983" y="1109893"/>
                </a:lnTo>
                <a:lnTo>
                  <a:pt x="514510" y="1082784"/>
                </a:lnTo>
                <a:lnTo>
                  <a:pt x="564314" y="1055969"/>
                </a:lnTo>
                <a:lnTo>
                  <a:pt x="614391" y="1029450"/>
                </a:lnTo>
                <a:lnTo>
                  <a:pt x="664740" y="1003228"/>
                </a:lnTo>
                <a:lnTo>
                  <a:pt x="715358" y="977306"/>
                </a:lnTo>
                <a:lnTo>
                  <a:pt x="766244" y="951684"/>
                </a:lnTo>
                <a:lnTo>
                  <a:pt x="817396" y="926364"/>
                </a:lnTo>
                <a:lnTo>
                  <a:pt x="868811" y="901348"/>
                </a:lnTo>
                <a:lnTo>
                  <a:pt x="920488" y="876638"/>
                </a:lnTo>
                <a:lnTo>
                  <a:pt x="972425" y="852234"/>
                </a:lnTo>
                <a:lnTo>
                  <a:pt x="1024619" y="828140"/>
                </a:lnTo>
                <a:lnTo>
                  <a:pt x="1077068" y="804355"/>
                </a:lnTo>
                <a:lnTo>
                  <a:pt x="1129772" y="780882"/>
                </a:lnTo>
                <a:lnTo>
                  <a:pt x="1182726" y="757723"/>
                </a:lnTo>
                <a:lnTo>
                  <a:pt x="1235931" y="734879"/>
                </a:lnTo>
                <a:lnTo>
                  <a:pt x="1289383" y="712351"/>
                </a:lnTo>
                <a:lnTo>
                  <a:pt x="1343080" y="690141"/>
                </a:lnTo>
                <a:lnTo>
                  <a:pt x="1397021" y="668252"/>
                </a:lnTo>
                <a:lnTo>
                  <a:pt x="1451203" y="646683"/>
                </a:lnTo>
                <a:lnTo>
                  <a:pt x="1505625" y="625438"/>
                </a:lnTo>
                <a:lnTo>
                  <a:pt x="1560285" y="604517"/>
                </a:lnTo>
                <a:lnTo>
                  <a:pt x="1615179" y="583922"/>
                </a:lnTo>
                <a:lnTo>
                  <a:pt x="1670307" y="563655"/>
                </a:lnTo>
                <a:lnTo>
                  <a:pt x="1725667" y="543717"/>
                </a:lnTo>
                <a:lnTo>
                  <a:pt x="1781256" y="524110"/>
                </a:lnTo>
                <a:lnTo>
                  <a:pt x="1837072" y="504835"/>
                </a:lnTo>
                <a:lnTo>
                  <a:pt x="1893114" y="485895"/>
                </a:lnTo>
                <a:lnTo>
                  <a:pt x="1949379" y="467290"/>
                </a:lnTo>
                <a:lnTo>
                  <a:pt x="2005866" y="449023"/>
                </a:lnTo>
                <a:lnTo>
                  <a:pt x="2062572" y="431094"/>
                </a:lnTo>
                <a:lnTo>
                  <a:pt x="2119495" y="413506"/>
                </a:lnTo>
                <a:lnTo>
                  <a:pt x="2176633" y="396260"/>
                </a:lnTo>
                <a:lnTo>
                  <a:pt x="2233985" y="379358"/>
                </a:lnTo>
                <a:lnTo>
                  <a:pt x="2291548" y="362800"/>
                </a:lnTo>
                <a:lnTo>
                  <a:pt x="2349320" y="346590"/>
                </a:lnTo>
                <a:lnTo>
                  <a:pt x="2407300" y="330728"/>
                </a:lnTo>
                <a:lnTo>
                  <a:pt x="2465485" y="315216"/>
                </a:lnTo>
                <a:lnTo>
                  <a:pt x="2523873" y="300056"/>
                </a:lnTo>
                <a:lnTo>
                  <a:pt x="2582462" y="285248"/>
                </a:lnTo>
                <a:lnTo>
                  <a:pt x="2641251" y="270796"/>
                </a:lnTo>
                <a:lnTo>
                  <a:pt x="2700236" y="256700"/>
                </a:lnTo>
                <a:lnTo>
                  <a:pt x="2759417" y="242962"/>
                </a:lnTo>
                <a:lnTo>
                  <a:pt x="2818791" y="229583"/>
                </a:lnTo>
                <a:lnTo>
                  <a:pt x="2878356" y="216565"/>
                </a:lnTo>
                <a:lnTo>
                  <a:pt x="2938110" y="203911"/>
                </a:lnTo>
                <a:lnTo>
                  <a:pt x="2998052" y="191620"/>
                </a:lnTo>
                <a:lnTo>
                  <a:pt x="3058178" y="179696"/>
                </a:lnTo>
                <a:lnTo>
                  <a:pt x="3118488" y="168139"/>
                </a:lnTo>
                <a:lnTo>
                  <a:pt x="3178979" y="156951"/>
                </a:lnTo>
                <a:lnTo>
                  <a:pt x="3239649" y="146133"/>
                </a:lnTo>
                <a:lnTo>
                  <a:pt x="3300495" y="135688"/>
                </a:lnTo>
                <a:lnTo>
                  <a:pt x="3361517" y="125617"/>
                </a:lnTo>
                <a:lnTo>
                  <a:pt x="3422712" y="115922"/>
                </a:lnTo>
                <a:lnTo>
                  <a:pt x="3484078" y="106603"/>
                </a:lnTo>
                <a:lnTo>
                  <a:pt x="3545613" y="97663"/>
                </a:lnTo>
                <a:lnTo>
                  <a:pt x="3607315" y="89103"/>
                </a:lnTo>
                <a:lnTo>
                  <a:pt x="3669182" y="80925"/>
                </a:lnTo>
                <a:lnTo>
                  <a:pt x="3731212" y="73131"/>
                </a:lnTo>
                <a:lnTo>
                  <a:pt x="3793403" y="65721"/>
                </a:lnTo>
                <a:lnTo>
                  <a:pt x="3855752" y="58698"/>
                </a:lnTo>
                <a:lnTo>
                  <a:pt x="3918259" y="52064"/>
                </a:lnTo>
                <a:lnTo>
                  <a:pt x="3980921" y="45819"/>
                </a:lnTo>
                <a:lnTo>
                  <a:pt x="4043735" y="39965"/>
                </a:lnTo>
                <a:lnTo>
                  <a:pt x="4106701" y="34504"/>
                </a:lnTo>
                <a:lnTo>
                  <a:pt x="4169815" y="29438"/>
                </a:lnTo>
                <a:lnTo>
                  <a:pt x="4233076" y="24768"/>
                </a:lnTo>
                <a:lnTo>
                  <a:pt x="4296482" y="20496"/>
                </a:lnTo>
                <a:lnTo>
                  <a:pt x="4360031" y="16623"/>
                </a:lnTo>
                <a:lnTo>
                  <a:pt x="4423720" y="13151"/>
                </a:lnTo>
                <a:lnTo>
                  <a:pt x="4487549" y="10082"/>
                </a:lnTo>
                <a:lnTo>
                  <a:pt x="4551514" y="7416"/>
                </a:lnTo>
                <a:lnTo>
                  <a:pt x="4615614" y="5157"/>
                </a:lnTo>
                <a:lnTo>
                  <a:pt x="4679847" y="3304"/>
                </a:lnTo>
                <a:lnTo>
                  <a:pt x="4744211" y="1861"/>
                </a:lnTo>
                <a:lnTo>
                  <a:pt x="4808703" y="828"/>
                </a:lnTo>
                <a:lnTo>
                  <a:pt x="4873322" y="207"/>
                </a:lnTo>
                <a:lnTo>
                  <a:pt x="4938066" y="0"/>
                </a:lnTo>
                <a:lnTo>
                  <a:pt x="5002809" y="207"/>
                </a:lnTo>
                <a:lnTo>
                  <a:pt x="5067429" y="828"/>
                </a:lnTo>
                <a:lnTo>
                  <a:pt x="5131921" y="1861"/>
                </a:lnTo>
                <a:lnTo>
                  <a:pt x="5196285" y="3304"/>
                </a:lnTo>
                <a:lnTo>
                  <a:pt x="5260518" y="5157"/>
                </a:lnTo>
                <a:lnTo>
                  <a:pt x="5324618" y="7416"/>
                </a:lnTo>
                <a:lnTo>
                  <a:pt x="5388583" y="10082"/>
                </a:lnTo>
                <a:lnTo>
                  <a:pt x="5452412" y="13151"/>
                </a:lnTo>
                <a:lnTo>
                  <a:pt x="5516102" y="16623"/>
                </a:lnTo>
                <a:lnTo>
                  <a:pt x="5579650" y="20496"/>
                </a:lnTo>
                <a:lnTo>
                  <a:pt x="5643057" y="24768"/>
                </a:lnTo>
                <a:lnTo>
                  <a:pt x="5706318" y="29438"/>
                </a:lnTo>
                <a:lnTo>
                  <a:pt x="5769432" y="34504"/>
                </a:lnTo>
                <a:lnTo>
                  <a:pt x="5832398" y="39965"/>
                </a:lnTo>
                <a:lnTo>
                  <a:pt x="5895212" y="45819"/>
                </a:lnTo>
                <a:lnTo>
                  <a:pt x="5957874" y="52064"/>
                </a:lnTo>
                <a:lnTo>
                  <a:pt x="6020381" y="58698"/>
                </a:lnTo>
                <a:lnTo>
                  <a:pt x="6082731" y="65721"/>
                </a:lnTo>
                <a:lnTo>
                  <a:pt x="6144922" y="73131"/>
                </a:lnTo>
                <a:lnTo>
                  <a:pt x="6206952" y="80925"/>
                </a:lnTo>
                <a:lnTo>
                  <a:pt x="6268819" y="89103"/>
                </a:lnTo>
                <a:lnTo>
                  <a:pt x="6330521" y="97663"/>
                </a:lnTo>
                <a:lnTo>
                  <a:pt x="6392056" y="106603"/>
                </a:lnTo>
                <a:lnTo>
                  <a:pt x="6453422" y="115922"/>
                </a:lnTo>
                <a:lnTo>
                  <a:pt x="6514617" y="125617"/>
                </a:lnTo>
                <a:lnTo>
                  <a:pt x="6575639" y="135688"/>
                </a:lnTo>
                <a:lnTo>
                  <a:pt x="6636486" y="146133"/>
                </a:lnTo>
                <a:lnTo>
                  <a:pt x="6697156" y="156951"/>
                </a:lnTo>
                <a:lnTo>
                  <a:pt x="6757646" y="168139"/>
                </a:lnTo>
                <a:lnTo>
                  <a:pt x="6817956" y="179696"/>
                </a:lnTo>
                <a:lnTo>
                  <a:pt x="6878083" y="191620"/>
                </a:lnTo>
                <a:lnTo>
                  <a:pt x="6938024" y="203911"/>
                </a:lnTo>
                <a:lnTo>
                  <a:pt x="6997779" y="216565"/>
                </a:lnTo>
                <a:lnTo>
                  <a:pt x="7057344" y="229583"/>
                </a:lnTo>
                <a:lnTo>
                  <a:pt x="7116718" y="242962"/>
                </a:lnTo>
                <a:lnTo>
                  <a:pt x="7175899" y="256700"/>
                </a:lnTo>
                <a:lnTo>
                  <a:pt x="7234884" y="270796"/>
                </a:lnTo>
                <a:lnTo>
                  <a:pt x="7293673" y="285248"/>
                </a:lnTo>
                <a:lnTo>
                  <a:pt x="7352262" y="300056"/>
                </a:lnTo>
                <a:lnTo>
                  <a:pt x="7410650" y="315216"/>
                </a:lnTo>
                <a:lnTo>
                  <a:pt x="7468835" y="330728"/>
                </a:lnTo>
                <a:lnTo>
                  <a:pt x="7526815" y="346590"/>
                </a:lnTo>
                <a:lnTo>
                  <a:pt x="7584587" y="362800"/>
                </a:lnTo>
                <a:lnTo>
                  <a:pt x="7642150" y="379358"/>
                </a:lnTo>
                <a:lnTo>
                  <a:pt x="7699502" y="396260"/>
                </a:lnTo>
                <a:lnTo>
                  <a:pt x="7756641" y="413506"/>
                </a:lnTo>
                <a:lnTo>
                  <a:pt x="7813564" y="431094"/>
                </a:lnTo>
                <a:lnTo>
                  <a:pt x="7870270" y="449023"/>
                </a:lnTo>
                <a:lnTo>
                  <a:pt x="7926756" y="467290"/>
                </a:lnTo>
                <a:lnTo>
                  <a:pt x="7983021" y="485895"/>
                </a:lnTo>
                <a:lnTo>
                  <a:pt x="8039063" y="504835"/>
                </a:lnTo>
                <a:lnTo>
                  <a:pt x="8094879" y="524110"/>
                </a:lnTo>
                <a:lnTo>
                  <a:pt x="8150468" y="543717"/>
                </a:lnTo>
                <a:lnTo>
                  <a:pt x="8205828" y="563655"/>
                </a:lnTo>
                <a:lnTo>
                  <a:pt x="8260956" y="583922"/>
                </a:lnTo>
                <a:lnTo>
                  <a:pt x="8315851" y="604517"/>
                </a:lnTo>
                <a:lnTo>
                  <a:pt x="8370510" y="625438"/>
                </a:lnTo>
                <a:lnTo>
                  <a:pt x="8424932" y="646683"/>
                </a:lnTo>
                <a:lnTo>
                  <a:pt x="8479115" y="668252"/>
                </a:lnTo>
                <a:lnTo>
                  <a:pt x="8533056" y="690141"/>
                </a:lnTo>
                <a:lnTo>
                  <a:pt x="8586753" y="712351"/>
                </a:lnTo>
                <a:lnTo>
                  <a:pt x="8640205" y="734879"/>
                </a:lnTo>
                <a:lnTo>
                  <a:pt x="8693409" y="757723"/>
                </a:lnTo>
                <a:lnTo>
                  <a:pt x="8746364" y="780882"/>
                </a:lnTo>
                <a:lnTo>
                  <a:pt x="8799067" y="804355"/>
                </a:lnTo>
                <a:lnTo>
                  <a:pt x="8851517" y="828140"/>
                </a:lnTo>
                <a:lnTo>
                  <a:pt x="8903711" y="852234"/>
                </a:lnTo>
                <a:lnTo>
                  <a:pt x="8955648" y="876638"/>
                </a:lnTo>
                <a:lnTo>
                  <a:pt x="9007325" y="901348"/>
                </a:lnTo>
                <a:lnTo>
                  <a:pt x="9058740" y="926364"/>
                </a:lnTo>
                <a:lnTo>
                  <a:pt x="9109892" y="951684"/>
                </a:lnTo>
                <a:lnTo>
                  <a:pt x="9160778" y="977306"/>
                </a:lnTo>
                <a:lnTo>
                  <a:pt x="9211396" y="1003228"/>
                </a:lnTo>
                <a:lnTo>
                  <a:pt x="9261745" y="1029450"/>
                </a:lnTo>
                <a:lnTo>
                  <a:pt x="9311822" y="1055969"/>
                </a:lnTo>
                <a:lnTo>
                  <a:pt x="9361625" y="1082784"/>
                </a:lnTo>
                <a:lnTo>
                  <a:pt x="9411153" y="1109893"/>
                </a:lnTo>
                <a:lnTo>
                  <a:pt x="9460403" y="1137296"/>
                </a:lnTo>
                <a:lnTo>
                  <a:pt x="9509373" y="1164989"/>
                </a:lnTo>
                <a:lnTo>
                  <a:pt x="9558061" y="1192971"/>
                </a:lnTo>
                <a:lnTo>
                  <a:pt x="9606466" y="1221242"/>
                </a:lnTo>
                <a:lnTo>
                  <a:pt x="9654585" y="1249799"/>
                </a:lnTo>
                <a:lnTo>
                  <a:pt x="9702416" y="1278641"/>
                </a:lnTo>
                <a:lnTo>
                  <a:pt x="9749957" y="1307766"/>
                </a:lnTo>
                <a:lnTo>
                  <a:pt x="9797207" y="1337172"/>
                </a:lnTo>
                <a:lnTo>
                  <a:pt x="9844162" y="1366859"/>
                </a:lnTo>
                <a:lnTo>
                  <a:pt x="9876136" y="1387392"/>
                </a:lnTo>
              </a:path>
            </a:pathLst>
          </a:custGeom>
          <a:noFill/>
          <a:ln cap="flat" cmpd="sng" w="1256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587" name="Google Shape;58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43025" y="4409759"/>
            <a:ext cx="2857295" cy="5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2918" y="1902661"/>
            <a:ext cx="114015" cy="11401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34"/>
          <p:cNvSpPr/>
          <p:nvPr/>
        </p:nvSpPr>
        <p:spPr>
          <a:xfrm>
            <a:off x="6008494" y="1561245"/>
            <a:ext cx="659616" cy="1145588"/>
          </a:xfrm>
          <a:custGeom>
            <a:rect b="b" l="l" r="r" t="t"/>
            <a:pathLst>
              <a:path extrusionOk="0" h="2517775" w="1449705">
                <a:moveTo>
                  <a:pt x="228511" y="241439"/>
                </a:moveTo>
                <a:lnTo>
                  <a:pt x="192697" y="241439"/>
                </a:lnTo>
                <a:lnTo>
                  <a:pt x="192697" y="719340"/>
                </a:lnTo>
                <a:lnTo>
                  <a:pt x="228511" y="719340"/>
                </a:lnTo>
                <a:lnTo>
                  <a:pt x="228511" y="241439"/>
                </a:lnTo>
                <a:close/>
              </a:path>
              <a:path extrusionOk="0" h="2517775" w="1449705">
                <a:moveTo>
                  <a:pt x="932586" y="690880"/>
                </a:moveTo>
                <a:lnTo>
                  <a:pt x="913460" y="657860"/>
                </a:lnTo>
                <a:lnTo>
                  <a:pt x="897356" y="647141"/>
                </a:lnTo>
                <a:lnTo>
                  <a:pt x="897356" y="693420"/>
                </a:lnTo>
                <a:lnTo>
                  <a:pt x="896480" y="698500"/>
                </a:lnTo>
                <a:lnTo>
                  <a:pt x="892835" y="701040"/>
                </a:lnTo>
                <a:lnTo>
                  <a:pt x="885825" y="703580"/>
                </a:lnTo>
                <a:lnTo>
                  <a:pt x="878547" y="706120"/>
                </a:lnTo>
                <a:lnTo>
                  <a:pt x="861822" y="706120"/>
                </a:lnTo>
                <a:lnTo>
                  <a:pt x="852868" y="704850"/>
                </a:lnTo>
                <a:lnTo>
                  <a:pt x="850620" y="704850"/>
                </a:lnTo>
                <a:lnTo>
                  <a:pt x="843838" y="703580"/>
                </a:lnTo>
                <a:lnTo>
                  <a:pt x="838987" y="702310"/>
                </a:lnTo>
                <a:lnTo>
                  <a:pt x="836777" y="701040"/>
                </a:lnTo>
                <a:lnTo>
                  <a:pt x="834567" y="699770"/>
                </a:lnTo>
                <a:lnTo>
                  <a:pt x="835977" y="697230"/>
                </a:lnTo>
                <a:lnTo>
                  <a:pt x="837361" y="694690"/>
                </a:lnTo>
                <a:lnTo>
                  <a:pt x="838263" y="692150"/>
                </a:lnTo>
                <a:lnTo>
                  <a:pt x="846874" y="668020"/>
                </a:lnTo>
                <a:lnTo>
                  <a:pt x="850112" y="669290"/>
                </a:lnTo>
                <a:lnTo>
                  <a:pt x="856703" y="669290"/>
                </a:lnTo>
                <a:lnTo>
                  <a:pt x="866343" y="671830"/>
                </a:lnTo>
                <a:lnTo>
                  <a:pt x="897356" y="693420"/>
                </a:lnTo>
                <a:lnTo>
                  <a:pt x="897356" y="647141"/>
                </a:lnTo>
                <a:lnTo>
                  <a:pt x="891273" y="643890"/>
                </a:lnTo>
                <a:lnTo>
                  <a:pt x="878103" y="638810"/>
                </a:lnTo>
                <a:lnTo>
                  <a:pt x="863942" y="635000"/>
                </a:lnTo>
                <a:lnTo>
                  <a:pt x="852690" y="632460"/>
                </a:lnTo>
                <a:lnTo>
                  <a:pt x="847255" y="632460"/>
                </a:lnTo>
                <a:lnTo>
                  <a:pt x="825512" y="622414"/>
                </a:lnTo>
                <a:lnTo>
                  <a:pt x="825512" y="735330"/>
                </a:lnTo>
                <a:lnTo>
                  <a:pt x="825512" y="769620"/>
                </a:lnTo>
                <a:lnTo>
                  <a:pt x="825512" y="805180"/>
                </a:lnTo>
                <a:lnTo>
                  <a:pt x="825512" y="955040"/>
                </a:lnTo>
                <a:lnTo>
                  <a:pt x="819277" y="957580"/>
                </a:lnTo>
                <a:lnTo>
                  <a:pt x="813536" y="961390"/>
                </a:lnTo>
                <a:lnTo>
                  <a:pt x="808659" y="966470"/>
                </a:lnTo>
                <a:lnTo>
                  <a:pt x="750049" y="966470"/>
                </a:lnTo>
                <a:lnTo>
                  <a:pt x="759269" y="946150"/>
                </a:lnTo>
                <a:lnTo>
                  <a:pt x="766089" y="923290"/>
                </a:lnTo>
                <a:lnTo>
                  <a:pt x="770331" y="900430"/>
                </a:lnTo>
                <a:lnTo>
                  <a:pt x="771791" y="876300"/>
                </a:lnTo>
                <a:lnTo>
                  <a:pt x="770877" y="858520"/>
                </a:lnTo>
                <a:lnTo>
                  <a:pt x="768223" y="839470"/>
                </a:lnTo>
                <a:lnTo>
                  <a:pt x="763930" y="821690"/>
                </a:lnTo>
                <a:lnTo>
                  <a:pt x="758113" y="805180"/>
                </a:lnTo>
                <a:lnTo>
                  <a:pt x="825512" y="805180"/>
                </a:lnTo>
                <a:lnTo>
                  <a:pt x="825512" y="769620"/>
                </a:lnTo>
                <a:lnTo>
                  <a:pt x="739698" y="769620"/>
                </a:lnTo>
                <a:lnTo>
                  <a:pt x="735977" y="763905"/>
                </a:lnTo>
                <a:lnTo>
                  <a:pt x="735977" y="876300"/>
                </a:lnTo>
                <a:lnTo>
                  <a:pt x="734148" y="901700"/>
                </a:lnTo>
                <a:lnTo>
                  <a:pt x="720242" y="946150"/>
                </a:lnTo>
                <a:lnTo>
                  <a:pt x="696429" y="981710"/>
                </a:lnTo>
                <a:lnTo>
                  <a:pt x="659231" y="1013460"/>
                </a:lnTo>
                <a:lnTo>
                  <a:pt x="605015" y="1035050"/>
                </a:lnTo>
                <a:lnTo>
                  <a:pt x="574827" y="1037590"/>
                </a:lnTo>
                <a:lnTo>
                  <a:pt x="532028" y="1032510"/>
                </a:lnTo>
                <a:lnTo>
                  <a:pt x="493547" y="1016000"/>
                </a:lnTo>
                <a:lnTo>
                  <a:pt x="460921" y="990600"/>
                </a:lnTo>
                <a:lnTo>
                  <a:pt x="435698" y="957580"/>
                </a:lnTo>
                <a:lnTo>
                  <a:pt x="419430" y="919480"/>
                </a:lnTo>
                <a:lnTo>
                  <a:pt x="413664" y="876300"/>
                </a:lnTo>
                <a:lnTo>
                  <a:pt x="417906" y="839470"/>
                </a:lnTo>
                <a:lnTo>
                  <a:pt x="429983" y="806450"/>
                </a:lnTo>
                <a:lnTo>
                  <a:pt x="448919" y="775970"/>
                </a:lnTo>
                <a:lnTo>
                  <a:pt x="473748" y="751840"/>
                </a:lnTo>
                <a:lnTo>
                  <a:pt x="477481" y="748030"/>
                </a:lnTo>
                <a:lnTo>
                  <a:pt x="511695" y="728980"/>
                </a:lnTo>
                <a:lnTo>
                  <a:pt x="521106" y="725170"/>
                </a:lnTo>
                <a:lnTo>
                  <a:pt x="526935" y="722630"/>
                </a:lnTo>
                <a:lnTo>
                  <a:pt x="550837" y="717550"/>
                </a:lnTo>
                <a:lnTo>
                  <a:pt x="562800" y="716280"/>
                </a:lnTo>
                <a:lnTo>
                  <a:pt x="586841" y="716280"/>
                </a:lnTo>
                <a:lnTo>
                  <a:pt x="628434" y="725170"/>
                </a:lnTo>
                <a:lnTo>
                  <a:pt x="680847" y="755650"/>
                </a:lnTo>
                <a:lnTo>
                  <a:pt x="694601" y="769620"/>
                </a:lnTo>
                <a:lnTo>
                  <a:pt x="696493" y="770890"/>
                </a:lnTo>
                <a:lnTo>
                  <a:pt x="703173" y="779780"/>
                </a:lnTo>
                <a:lnTo>
                  <a:pt x="706056" y="783590"/>
                </a:lnTo>
                <a:lnTo>
                  <a:pt x="712558" y="792480"/>
                </a:lnTo>
                <a:lnTo>
                  <a:pt x="731520" y="839470"/>
                </a:lnTo>
                <a:lnTo>
                  <a:pt x="735977" y="876300"/>
                </a:lnTo>
                <a:lnTo>
                  <a:pt x="735977" y="763905"/>
                </a:lnTo>
                <a:lnTo>
                  <a:pt x="734745" y="762000"/>
                </a:lnTo>
                <a:lnTo>
                  <a:pt x="729475" y="755650"/>
                </a:lnTo>
                <a:lnTo>
                  <a:pt x="723912" y="748030"/>
                </a:lnTo>
                <a:lnTo>
                  <a:pt x="718070" y="741680"/>
                </a:lnTo>
                <a:lnTo>
                  <a:pt x="712419" y="736600"/>
                </a:lnTo>
                <a:lnTo>
                  <a:pt x="706526" y="730250"/>
                </a:lnTo>
                <a:lnTo>
                  <a:pt x="696175" y="721360"/>
                </a:lnTo>
                <a:lnTo>
                  <a:pt x="687717" y="716280"/>
                </a:lnTo>
                <a:lnTo>
                  <a:pt x="749630" y="716280"/>
                </a:lnTo>
                <a:lnTo>
                  <a:pt x="772490" y="726440"/>
                </a:lnTo>
                <a:lnTo>
                  <a:pt x="780161" y="727710"/>
                </a:lnTo>
                <a:lnTo>
                  <a:pt x="793457" y="727710"/>
                </a:lnTo>
                <a:lnTo>
                  <a:pt x="804519" y="725170"/>
                </a:lnTo>
                <a:lnTo>
                  <a:pt x="810818" y="728980"/>
                </a:lnTo>
                <a:lnTo>
                  <a:pt x="817714" y="732790"/>
                </a:lnTo>
                <a:lnTo>
                  <a:pt x="825512" y="735330"/>
                </a:lnTo>
                <a:lnTo>
                  <a:pt x="825512" y="622414"/>
                </a:lnTo>
                <a:lnTo>
                  <a:pt x="813346" y="616788"/>
                </a:lnTo>
                <a:lnTo>
                  <a:pt x="813346" y="655320"/>
                </a:lnTo>
                <a:lnTo>
                  <a:pt x="802919" y="684530"/>
                </a:lnTo>
                <a:lnTo>
                  <a:pt x="799401" y="688340"/>
                </a:lnTo>
                <a:lnTo>
                  <a:pt x="794727" y="690880"/>
                </a:lnTo>
                <a:lnTo>
                  <a:pt x="790016" y="692150"/>
                </a:lnTo>
                <a:lnTo>
                  <a:pt x="784910" y="692150"/>
                </a:lnTo>
                <a:lnTo>
                  <a:pt x="759841" y="680720"/>
                </a:lnTo>
                <a:lnTo>
                  <a:pt x="718070" y="661670"/>
                </a:lnTo>
                <a:lnTo>
                  <a:pt x="711428" y="659130"/>
                </a:lnTo>
                <a:lnTo>
                  <a:pt x="640130" y="502920"/>
                </a:lnTo>
                <a:lnTo>
                  <a:pt x="606386" y="515620"/>
                </a:lnTo>
                <a:lnTo>
                  <a:pt x="653173" y="646430"/>
                </a:lnTo>
                <a:lnTo>
                  <a:pt x="678649" y="679450"/>
                </a:lnTo>
                <a:lnTo>
                  <a:pt x="568769" y="679450"/>
                </a:lnTo>
                <a:lnTo>
                  <a:pt x="562813" y="680720"/>
                </a:lnTo>
                <a:lnTo>
                  <a:pt x="556920" y="680720"/>
                </a:lnTo>
                <a:lnTo>
                  <a:pt x="556920" y="500380"/>
                </a:lnTo>
                <a:lnTo>
                  <a:pt x="559739" y="486410"/>
                </a:lnTo>
                <a:lnTo>
                  <a:pt x="567423" y="474980"/>
                </a:lnTo>
                <a:lnTo>
                  <a:pt x="578815" y="467360"/>
                </a:lnTo>
                <a:lnTo>
                  <a:pt x="592734" y="464820"/>
                </a:lnTo>
                <a:lnTo>
                  <a:pt x="668959" y="464820"/>
                </a:lnTo>
                <a:lnTo>
                  <a:pt x="674776" y="467360"/>
                </a:lnTo>
                <a:lnTo>
                  <a:pt x="679564" y="472440"/>
                </a:lnTo>
                <a:lnTo>
                  <a:pt x="730542" y="617220"/>
                </a:lnTo>
                <a:lnTo>
                  <a:pt x="813346" y="655320"/>
                </a:lnTo>
                <a:lnTo>
                  <a:pt x="813346" y="616788"/>
                </a:lnTo>
                <a:lnTo>
                  <a:pt x="759333" y="591820"/>
                </a:lnTo>
                <a:lnTo>
                  <a:pt x="724928" y="492760"/>
                </a:lnTo>
                <a:lnTo>
                  <a:pt x="707288" y="448310"/>
                </a:lnTo>
                <a:lnTo>
                  <a:pt x="687578" y="434340"/>
                </a:lnTo>
                <a:lnTo>
                  <a:pt x="690943" y="429260"/>
                </a:lnTo>
                <a:lnTo>
                  <a:pt x="695998" y="421640"/>
                </a:lnTo>
                <a:lnTo>
                  <a:pt x="702386" y="407670"/>
                </a:lnTo>
                <a:lnTo>
                  <a:pt x="706437" y="392430"/>
                </a:lnTo>
                <a:lnTo>
                  <a:pt x="707847" y="375920"/>
                </a:lnTo>
                <a:lnTo>
                  <a:pt x="701611" y="340360"/>
                </a:lnTo>
                <a:lnTo>
                  <a:pt x="690003" y="321310"/>
                </a:lnTo>
                <a:lnTo>
                  <a:pt x="684593" y="312420"/>
                </a:lnTo>
                <a:lnTo>
                  <a:pt x="672033" y="302945"/>
                </a:lnTo>
                <a:lnTo>
                  <a:pt x="672033" y="375920"/>
                </a:lnTo>
                <a:lnTo>
                  <a:pt x="668604" y="396240"/>
                </a:lnTo>
                <a:lnTo>
                  <a:pt x="659269" y="414020"/>
                </a:lnTo>
                <a:lnTo>
                  <a:pt x="645452" y="425450"/>
                </a:lnTo>
                <a:lnTo>
                  <a:pt x="628535" y="429260"/>
                </a:lnTo>
                <a:lnTo>
                  <a:pt x="611632" y="425450"/>
                </a:lnTo>
                <a:lnTo>
                  <a:pt x="597801" y="414020"/>
                </a:lnTo>
                <a:lnTo>
                  <a:pt x="588479" y="396240"/>
                </a:lnTo>
                <a:lnTo>
                  <a:pt x="585050" y="375920"/>
                </a:lnTo>
                <a:lnTo>
                  <a:pt x="588479" y="354330"/>
                </a:lnTo>
                <a:lnTo>
                  <a:pt x="597801" y="337820"/>
                </a:lnTo>
                <a:lnTo>
                  <a:pt x="611632" y="326390"/>
                </a:lnTo>
                <a:lnTo>
                  <a:pt x="628535" y="321310"/>
                </a:lnTo>
                <a:lnTo>
                  <a:pt x="645452" y="326390"/>
                </a:lnTo>
                <a:lnTo>
                  <a:pt x="659269" y="337820"/>
                </a:lnTo>
                <a:lnTo>
                  <a:pt x="668604" y="354330"/>
                </a:lnTo>
                <a:lnTo>
                  <a:pt x="672033" y="375920"/>
                </a:lnTo>
                <a:lnTo>
                  <a:pt x="672033" y="302945"/>
                </a:lnTo>
                <a:lnTo>
                  <a:pt x="659371" y="293370"/>
                </a:lnTo>
                <a:lnTo>
                  <a:pt x="628535" y="285750"/>
                </a:lnTo>
                <a:lnTo>
                  <a:pt x="597700" y="293370"/>
                </a:lnTo>
                <a:lnTo>
                  <a:pt x="572490" y="312420"/>
                </a:lnTo>
                <a:lnTo>
                  <a:pt x="555472" y="340360"/>
                </a:lnTo>
                <a:lnTo>
                  <a:pt x="549236" y="375920"/>
                </a:lnTo>
                <a:lnTo>
                  <a:pt x="550595" y="391160"/>
                </a:lnTo>
                <a:lnTo>
                  <a:pt x="554494" y="406400"/>
                </a:lnTo>
                <a:lnTo>
                  <a:pt x="560641" y="421640"/>
                </a:lnTo>
                <a:lnTo>
                  <a:pt x="568756" y="433070"/>
                </a:lnTo>
                <a:lnTo>
                  <a:pt x="549630" y="444500"/>
                </a:lnTo>
                <a:lnTo>
                  <a:pt x="534555" y="459740"/>
                </a:lnTo>
                <a:lnTo>
                  <a:pt x="524662" y="478790"/>
                </a:lnTo>
                <a:lnTo>
                  <a:pt x="521106" y="500380"/>
                </a:lnTo>
                <a:lnTo>
                  <a:pt x="521106" y="687070"/>
                </a:lnTo>
                <a:lnTo>
                  <a:pt x="511835" y="690880"/>
                </a:lnTo>
                <a:lnTo>
                  <a:pt x="502767" y="693420"/>
                </a:lnTo>
                <a:lnTo>
                  <a:pt x="493915" y="697230"/>
                </a:lnTo>
                <a:lnTo>
                  <a:pt x="485292" y="701040"/>
                </a:lnTo>
                <a:lnTo>
                  <a:pt x="485292" y="626110"/>
                </a:lnTo>
                <a:lnTo>
                  <a:pt x="469544" y="588010"/>
                </a:lnTo>
                <a:lnTo>
                  <a:pt x="431571" y="572770"/>
                </a:lnTo>
                <a:lnTo>
                  <a:pt x="425475" y="572770"/>
                </a:lnTo>
                <a:lnTo>
                  <a:pt x="425475" y="548640"/>
                </a:lnTo>
                <a:lnTo>
                  <a:pt x="425475" y="511810"/>
                </a:lnTo>
                <a:lnTo>
                  <a:pt x="425475" y="510540"/>
                </a:lnTo>
                <a:lnTo>
                  <a:pt x="405968" y="311150"/>
                </a:lnTo>
                <a:lnTo>
                  <a:pt x="400405" y="266700"/>
                </a:lnTo>
                <a:lnTo>
                  <a:pt x="389750" y="246862"/>
                </a:lnTo>
                <a:lnTo>
                  <a:pt x="389750" y="511810"/>
                </a:lnTo>
                <a:lnTo>
                  <a:pt x="389661" y="548640"/>
                </a:lnTo>
                <a:lnTo>
                  <a:pt x="389661" y="598170"/>
                </a:lnTo>
                <a:lnTo>
                  <a:pt x="384644" y="604520"/>
                </a:lnTo>
                <a:lnTo>
                  <a:pt x="374827" y="609600"/>
                </a:lnTo>
                <a:lnTo>
                  <a:pt x="371894" y="610870"/>
                </a:lnTo>
                <a:lnTo>
                  <a:pt x="365582" y="610870"/>
                </a:lnTo>
                <a:lnTo>
                  <a:pt x="362661" y="609600"/>
                </a:lnTo>
                <a:lnTo>
                  <a:pt x="352869" y="604520"/>
                </a:lnTo>
                <a:lnTo>
                  <a:pt x="347853" y="598170"/>
                </a:lnTo>
                <a:lnTo>
                  <a:pt x="347802" y="548640"/>
                </a:lnTo>
                <a:lnTo>
                  <a:pt x="389661" y="548640"/>
                </a:lnTo>
                <a:lnTo>
                  <a:pt x="389661" y="511810"/>
                </a:lnTo>
                <a:lnTo>
                  <a:pt x="346252" y="511810"/>
                </a:lnTo>
                <a:lnTo>
                  <a:pt x="328168" y="314960"/>
                </a:lnTo>
                <a:lnTo>
                  <a:pt x="292481" y="317500"/>
                </a:lnTo>
                <a:lnTo>
                  <a:pt x="311785" y="588010"/>
                </a:lnTo>
                <a:lnTo>
                  <a:pt x="311772" y="615950"/>
                </a:lnTo>
                <a:lnTo>
                  <a:pt x="311086" y="807720"/>
                </a:lnTo>
                <a:lnTo>
                  <a:pt x="290728" y="807720"/>
                </a:lnTo>
                <a:lnTo>
                  <a:pt x="290728" y="843280"/>
                </a:lnTo>
                <a:lnTo>
                  <a:pt x="266407" y="1037590"/>
                </a:lnTo>
                <a:lnTo>
                  <a:pt x="228498" y="1037590"/>
                </a:lnTo>
                <a:lnTo>
                  <a:pt x="228498" y="843280"/>
                </a:lnTo>
                <a:lnTo>
                  <a:pt x="290728" y="843280"/>
                </a:lnTo>
                <a:lnTo>
                  <a:pt x="290728" y="807720"/>
                </a:lnTo>
                <a:lnTo>
                  <a:pt x="192697" y="807720"/>
                </a:lnTo>
                <a:lnTo>
                  <a:pt x="192697" y="843280"/>
                </a:lnTo>
                <a:lnTo>
                  <a:pt x="192697" y="1037590"/>
                </a:lnTo>
                <a:lnTo>
                  <a:pt x="154889" y="1037590"/>
                </a:lnTo>
                <a:lnTo>
                  <a:pt x="132054" y="843280"/>
                </a:lnTo>
                <a:lnTo>
                  <a:pt x="192697" y="843280"/>
                </a:lnTo>
                <a:lnTo>
                  <a:pt x="192697" y="807720"/>
                </a:lnTo>
                <a:lnTo>
                  <a:pt x="112102" y="807720"/>
                </a:lnTo>
                <a:lnTo>
                  <a:pt x="113652" y="641350"/>
                </a:lnTo>
                <a:lnTo>
                  <a:pt x="113944" y="609600"/>
                </a:lnTo>
                <a:lnTo>
                  <a:pt x="114147" y="588010"/>
                </a:lnTo>
                <a:lnTo>
                  <a:pt x="133515" y="316230"/>
                </a:lnTo>
                <a:lnTo>
                  <a:pt x="97828" y="313690"/>
                </a:lnTo>
                <a:lnTo>
                  <a:pt x="79883" y="511810"/>
                </a:lnTo>
                <a:lnTo>
                  <a:pt x="78346" y="511810"/>
                </a:lnTo>
                <a:lnTo>
                  <a:pt x="78346" y="548640"/>
                </a:lnTo>
                <a:lnTo>
                  <a:pt x="78346" y="588010"/>
                </a:lnTo>
                <a:lnTo>
                  <a:pt x="76758" y="596900"/>
                </a:lnTo>
                <a:lnTo>
                  <a:pt x="72453" y="603250"/>
                </a:lnTo>
                <a:lnTo>
                  <a:pt x="66065" y="608330"/>
                </a:lnTo>
                <a:lnTo>
                  <a:pt x="58254" y="609600"/>
                </a:lnTo>
                <a:lnTo>
                  <a:pt x="51917" y="609600"/>
                </a:lnTo>
                <a:lnTo>
                  <a:pt x="47663" y="608330"/>
                </a:lnTo>
                <a:lnTo>
                  <a:pt x="43751" y="604520"/>
                </a:lnTo>
                <a:lnTo>
                  <a:pt x="39712" y="599440"/>
                </a:lnTo>
                <a:lnTo>
                  <a:pt x="37490" y="594360"/>
                </a:lnTo>
                <a:lnTo>
                  <a:pt x="37490" y="548640"/>
                </a:lnTo>
                <a:lnTo>
                  <a:pt x="78346" y="548640"/>
                </a:lnTo>
                <a:lnTo>
                  <a:pt x="78346" y="511810"/>
                </a:lnTo>
                <a:lnTo>
                  <a:pt x="39166" y="511810"/>
                </a:lnTo>
                <a:lnTo>
                  <a:pt x="56819" y="316230"/>
                </a:lnTo>
                <a:lnTo>
                  <a:pt x="58623" y="289560"/>
                </a:lnTo>
                <a:lnTo>
                  <a:pt x="64897" y="269240"/>
                </a:lnTo>
                <a:lnTo>
                  <a:pt x="77089" y="252730"/>
                </a:lnTo>
                <a:lnTo>
                  <a:pt x="96647" y="238760"/>
                </a:lnTo>
                <a:lnTo>
                  <a:pt x="102082" y="236220"/>
                </a:lnTo>
                <a:lnTo>
                  <a:pt x="108331" y="232410"/>
                </a:lnTo>
                <a:lnTo>
                  <a:pt x="119380" y="227330"/>
                </a:lnTo>
                <a:lnTo>
                  <a:pt x="123291" y="226060"/>
                </a:lnTo>
                <a:lnTo>
                  <a:pt x="127965" y="223520"/>
                </a:lnTo>
                <a:lnTo>
                  <a:pt x="175628" y="203200"/>
                </a:lnTo>
                <a:lnTo>
                  <a:pt x="180479" y="205740"/>
                </a:lnTo>
                <a:lnTo>
                  <a:pt x="185648" y="208280"/>
                </a:lnTo>
                <a:lnTo>
                  <a:pt x="196926" y="210820"/>
                </a:lnTo>
                <a:lnTo>
                  <a:pt x="203174" y="212090"/>
                </a:lnTo>
                <a:lnTo>
                  <a:pt x="223113" y="212090"/>
                </a:lnTo>
                <a:lnTo>
                  <a:pt x="242366" y="207010"/>
                </a:lnTo>
                <a:lnTo>
                  <a:pt x="251421" y="203200"/>
                </a:lnTo>
                <a:lnTo>
                  <a:pt x="299758" y="223520"/>
                </a:lnTo>
                <a:lnTo>
                  <a:pt x="335229" y="241300"/>
                </a:lnTo>
                <a:lnTo>
                  <a:pt x="356743" y="259080"/>
                </a:lnTo>
                <a:lnTo>
                  <a:pt x="367385" y="281940"/>
                </a:lnTo>
                <a:lnTo>
                  <a:pt x="370738" y="317500"/>
                </a:lnTo>
                <a:lnTo>
                  <a:pt x="389750" y="511810"/>
                </a:lnTo>
                <a:lnTo>
                  <a:pt x="389750" y="246862"/>
                </a:lnTo>
                <a:lnTo>
                  <a:pt x="383362" y="234950"/>
                </a:lnTo>
                <a:lnTo>
                  <a:pt x="354596" y="210820"/>
                </a:lnTo>
                <a:lnTo>
                  <a:pt x="339305" y="203200"/>
                </a:lnTo>
                <a:lnTo>
                  <a:pt x="321462" y="194310"/>
                </a:lnTo>
                <a:lnTo>
                  <a:pt x="313817" y="190500"/>
                </a:lnTo>
                <a:lnTo>
                  <a:pt x="283121" y="177800"/>
                </a:lnTo>
                <a:lnTo>
                  <a:pt x="284048" y="176530"/>
                </a:lnTo>
                <a:lnTo>
                  <a:pt x="292430" y="165100"/>
                </a:lnTo>
                <a:lnTo>
                  <a:pt x="299745" y="149860"/>
                </a:lnTo>
                <a:lnTo>
                  <a:pt x="304914" y="133350"/>
                </a:lnTo>
                <a:lnTo>
                  <a:pt x="307759" y="116840"/>
                </a:lnTo>
                <a:lnTo>
                  <a:pt x="309435" y="116840"/>
                </a:lnTo>
                <a:lnTo>
                  <a:pt x="308686" y="106680"/>
                </a:lnTo>
                <a:lnTo>
                  <a:pt x="308724" y="104140"/>
                </a:lnTo>
                <a:lnTo>
                  <a:pt x="308521" y="101600"/>
                </a:lnTo>
                <a:lnTo>
                  <a:pt x="308254" y="99060"/>
                </a:lnTo>
                <a:lnTo>
                  <a:pt x="306971" y="81280"/>
                </a:lnTo>
                <a:lnTo>
                  <a:pt x="305447" y="81280"/>
                </a:lnTo>
                <a:lnTo>
                  <a:pt x="293065" y="48260"/>
                </a:lnTo>
                <a:lnTo>
                  <a:pt x="282689" y="35560"/>
                </a:lnTo>
                <a:lnTo>
                  <a:pt x="272313" y="22860"/>
                </a:lnTo>
                <a:lnTo>
                  <a:pt x="272211" y="116840"/>
                </a:lnTo>
                <a:lnTo>
                  <a:pt x="269176" y="130810"/>
                </a:lnTo>
                <a:lnTo>
                  <a:pt x="248018" y="162560"/>
                </a:lnTo>
                <a:lnTo>
                  <a:pt x="228307" y="173990"/>
                </a:lnTo>
                <a:lnTo>
                  <a:pt x="224967" y="175260"/>
                </a:lnTo>
                <a:lnTo>
                  <a:pt x="221513" y="175260"/>
                </a:lnTo>
                <a:lnTo>
                  <a:pt x="216306" y="176530"/>
                </a:lnTo>
                <a:lnTo>
                  <a:pt x="208508" y="176530"/>
                </a:lnTo>
                <a:lnTo>
                  <a:pt x="199796" y="173990"/>
                </a:lnTo>
                <a:lnTo>
                  <a:pt x="199364" y="173990"/>
                </a:lnTo>
                <a:lnTo>
                  <a:pt x="192811" y="172720"/>
                </a:lnTo>
                <a:lnTo>
                  <a:pt x="186651" y="170180"/>
                </a:lnTo>
                <a:lnTo>
                  <a:pt x="180340" y="165100"/>
                </a:lnTo>
                <a:lnTo>
                  <a:pt x="179641" y="163830"/>
                </a:lnTo>
                <a:lnTo>
                  <a:pt x="178904" y="163830"/>
                </a:lnTo>
                <a:lnTo>
                  <a:pt x="169786" y="154940"/>
                </a:lnTo>
                <a:lnTo>
                  <a:pt x="162356" y="143510"/>
                </a:lnTo>
                <a:lnTo>
                  <a:pt x="156921" y="130810"/>
                </a:lnTo>
                <a:lnTo>
                  <a:pt x="155206" y="123190"/>
                </a:lnTo>
                <a:lnTo>
                  <a:pt x="153771" y="116840"/>
                </a:lnTo>
                <a:lnTo>
                  <a:pt x="272211" y="116840"/>
                </a:lnTo>
                <a:lnTo>
                  <a:pt x="272211" y="22796"/>
                </a:lnTo>
                <a:lnTo>
                  <a:pt x="268617" y="20459"/>
                </a:lnTo>
                <a:lnTo>
                  <a:pt x="268617" y="81280"/>
                </a:lnTo>
                <a:lnTo>
                  <a:pt x="157378" y="81280"/>
                </a:lnTo>
                <a:lnTo>
                  <a:pt x="183222" y="44450"/>
                </a:lnTo>
                <a:lnTo>
                  <a:pt x="212979" y="35560"/>
                </a:lnTo>
                <a:lnTo>
                  <a:pt x="231025" y="38100"/>
                </a:lnTo>
                <a:lnTo>
                  <a:pt x="246938" y="48260"/>
                </a:lnTo>
                <a:lnTo>
                  <a:pt x="259791" y="62230"/>
                </a:lnTo>
                <a:lnTo>
                  <a:pt x="268617" y="81280"/>
                </a:lnTo>
                <a:lnTo>
                  <a:pt x="268617" y="20459"/>
                </a:lnTo>
                <a:lnTo>
                  <a:pt x="245021" y="5080"/>
                </a:lnTo>
                <a:lnTo>
                  <a:pt x="212979" y="0"/>
                </a:lnTo>
                <a:lnTo>
                  <a:pt x="183489" y="5080"/>
                </a:lnTo>
                <a:lnTo>
                  <a:pt x="157873" y="19050"/>
                </a:lnTo>
                <a:lnTo>
                  <a:pt x="143421" y="34366"/>
                </a:lnTo>
                <a:lnTo>
                  <a:pt x="143421" y="179070"/>
                </a:lnTo>
                <a:lnTo>
                  <a:pt x="114173" y="190500"/>
                </a:lnTo>
                <a:lnTo>
                  <a:pt x="111023" y="191770"/>
                </a:lnTo>
                <a:lnTo>
                  <a:pt x="108483" y="193040"/>
                </a:lnTo>
                <a:lnTo>
                  <a:pt x="105537" y="194310"/>
                </a:lnTo>
                <a:lnTo>
                  <a:pt x="103111" y="189230"/>
                </a:lnTo>
                <a:lnTo>
                  <a:pt x="101663" y="184150"/>
                </a:lnTo>
                <a:lnTo>
                  <a:pt x="101777" y="176530"/>
                </a:lnTo>
                <a:lnTo>
                  <a:pt x="103009" y="163830"/>
                </a:lnTo>
                <a:lnTo>
                  <a:pt x="106680" y="149860"/>
                </a:lnTo>
                <a:lnTo>
                  <a:pt x="112141" y="135890"/>
                </a:lnTo>
                <a:lnTo>
                  <a:pt x="118833" y="123190"/>
                </a:lnTo>
                <a:lnTo>
                  <a:pt x="122224" y="138430"/>
                </a:lnTo>
                <a:lnTo>
                  <a:pt x="127546" y="153670"/>
                </a:lnTo>
                <a:lnTo>
                  <a:pt x="134658" y="166370"/>
                </a:lnTo>
                <a:lnTo>
                  <a:pt x="143421" y="179070"/>
                </a:lnTo>
                <a:lnTo>
                  <a:pt x="143421" y="34366"/>
                </a:lnTo>
                <a:lnTo>
                  <a:pt x="137490" y="40640"/>
                </a:lnTo>
                <a:lnTo>
                  <a:pt x="123736" y="69850"/>
                </a:lnTo>
                <a:lnTo>
                  <a:pt x="99580" y="87630"/>
                </a:lnTo>
                <a:lnTo>
                  <a:pt x="81356" y="116840"/>
                </a:lnTo>
                <a:lnTo>
                  <a:pt x="69850" y="148590"/>
                </a:lnTo>
                <a:lnTo>
                  <a:pt x="66014" y="176530"/>
                </a:lnTo>
                <a:lnTo>
                  <a:pt x="65913" y="179070"/>
                </a:lnTo>
                <a:lnTo>
                  <a:pt x="66382" y="186690"/>
                </a:lnTo>
                <a:lnTo>
                  <a:pt x="67970" y="195580"/>
                </a:lnTo>
                <a:lnTo>
                  <a:pt x="70472" y="203200"/>
                </a:lnTo>
                <a:lnTo>
                  <a:pt x="73799" y="210820"/>
                </a:lnTo>
                <a:lnTo>
                  <a:pt x="48996" y="229870"/>
                </a:lnTo>
                <a:lnTo>
                  <a:pt x="32715" y="252730"/>
                </a:lnTo>
                <a:lnTo>
                  <a:pt x="23787" y="280670"/>
                </a:lnTo>
                <a:lnTo>
                  <a:pt x="21069" y="314960"/>
                </a:lnTo>
                <a:lnTo>
                  <a:pt x="3238" y="511810"/>
                </a:lnTo>
                <a:lnTo>
                  <a:pt x="1676" y="511810"/>
                </a:lnTo>
                <a:lnTo>
                  <a:pt x="1676" y="529590"/>
                </a:lnTo>
                <a:lnTo>
                  <a:pt x="0" y="548640"/>
                </a:lnTo>
                <a:lnTo>
                  <a:pt x="1676" y="548640"/>
                </a:lnTo>
                <a:lnTo>
                  <a:pt x="1676" y="589280"/>
                </a:lnTo>
                <a:lnTo>
                  <a:pt x="2794" y="600710"/>
                </a:lnTo>
                <a:lnTo>
                  <a:pt x="27152" y="636270"/>
                </a:lnTo>
                <a:lnTo>
                  <a:pt x="57873" y="645160"/>
                </a:lnTo>
                <a:lnTo>
                  <a:pt x="65544" y="645160"/>
                </a:lnTo>
                <a:lnTo>
                  <a:pt x="71894" y="643890"/>
                </a:lnTo>
                <a:lnTo>
                  <a:pt x="77876" y="641350"/>
                </a:lnTo>
                <a:lnTo>
                  <a:pt x="75946" y="843280"/>
                </a:lnTo>
                <a:lnTo>
                  <a:pt x="96012" y="843280"/>
                </a:lnTo>
                <a:lnTo>
                  <a:pt x="123037" y="1073150"/>
                </a:lnTo>
                <a:lnTo>
                  <a:pt x="298030" y="1073150"/>
                </a:lnTo>
                <a:lnTo>
                  <a:pt x="302475" y="1037590"/>
                </a:lnTo>
                <a:lnTo>
                  <a:pt x="326809" y="843280"/>
                </a:lnTo>
                <a:lnTo>
                  <a:pt x="346786" y="843280"/>
                </a:lnTo>
                <a:lnTo>
                  <a:pt x="346900" y="807720"/>
                </a:lnTo>
                <a:lnTo>
                  <a:pt x="347459" y="641350"/>
                </a:lnTo>
                <a:lnTo>
                  <a:pt x="354050" y="645160"/>
                </a:lnTo>
                <a:lnTo>
                  <a:pt x="361200" y="646430"/>
                </a:lnTo>
                <a:lnTo>
                  <a:pt x="368731" y="646430"/>
                </a:lnTo>
                <a:lnTo>
                  <a:pt x="386308" y="643890"/>
                </a:lnTo>
                <a:lnTo>
                  <a:pt x="390677" y="641350"/>
                </a:lnTo>
                <a:lnTo>
                  <a:pt x="401599" y="635000"/>
                </a:lnTo>
                <a:lnTo>
                  <a:pt x="413753" y="623570"/>
                </a:lnTo>
                <a:lnTo>
                  <a:pt x="420573" y="610870"/>
                </a:lnTo>
                <a:lnTo>
                  <a:pt x="421932" y="608330"/>
                </a:lnTo>
                <a:lnTo>
                  <a:pt x="441452" y="608330"/>
                </a:lnTo>
                <a:lnTo>
                  <a:pt x="449478" y="615950"/>
                </a:lnTo>
                <a:lnTo>
                  <a:pt x="449478" y="725170"/>
                </a:lnTo>
                <a:lnTo>
                  <a:pt x="419849" y="755650"/>
                </a:lnTo>
                <a:lnTo>
                  <a:pt x="397281" y="791210"/>
                </a:lnTo>
                <a:lnTo>
                  <a:pt x="382905" y="831850"/>
                </a:lnTo>
                <a:lnTo>
                  <a:pt x="377863" y="876300"/>
                </a:lnTo>
                <a:lnTo>
                  <a:pt x="383070" y="922020"/>
                </a:lnTo>
                <a:lnTo>
                  <a:pt x="397903" y="963930"/>
                </a:lnTo>
                <a:lnTo>
                  <a:pt x="421182" y="999490"/>
                </a:lnTo>
                <a:lnTo>
                  <a:pt x="451713" y="1029970"/>
                </a:lnTo>
                <a:lnTo>
                  <a:pt x="488276" y="1054100"/>
                </a:lnTo>
                <a:lnTo>
                  <a:pt x="529717" y="1068070"/>
                </a:lnTo>
                <a:lnTo>
                  <a:pt x="574827" y="1073150"/>
                </a:lnTo>
                <a:lnTo>
                  <a:pt x="619213" y="1069340"/>
                </a:lnTo>
                <a:lnTo>
                  <a:pt x="660069" y="1054100"/>
                </a:lnTo>
                <a:lnTo>
                  <a:pt x="686206" y="1037590"/>
                </a:lnTo>
                <a:lnTo>
                  <a:pt x="696252" y="1031240"/>
                </a:lnTo>
                <a:lnTo>
                  <a:pt x="726655" y="1002030"/>
                </a:lnTo>
                <a:lnTo>
                  <a:pt x="790613" y="1002030"/>
                </a:lnTo>
                <a:lnTo>
                  <a:pt x="790181" y="1004570"/>
                </a:lnTo>
                <a:lnTo>
                  <a:pt x="789698" y="1008380"/>
                </a:lnTo>
                <a:lnTo>
                  <a:pt x="789698" y="1010920"/>
                </a:lnTo>
                <a:lnTo>
                  <a:pt x="794639" y="1035050"/>
                </a:lnTo>
                <a:lnTo>
                  <a:pt x="808075" y="1055370"/>
                </a:lnTo>
                <a:lnTo>
                  <a:pt x="828001" y="1069340"/>
                </a:lnTo>
                <a:lnTo>
                  <a:pt x="852373" y="1073150"/>
                </a:lnTo>
                <a:lnTo>
                  <a:pt x="876744" y="1069340"/>
                </a:lnTo>
                <a:lnTo>
                  <a:pt x="896658" y="1055370"/>
                </a:lnTo>
                <a:lnTo>
                  <a:pt x="908431" y="1037590"/>
                </a:lnTo>
                <a:lnTo>
                  <a:pt x="910107" y="1035050"/>
                </a:lnTo>
                <a:lnTo>
                  <a:pt x="915047" y="1010920"/>
                </a:lnTo>
                <a:lnTo>
                  <a:pt x="910907" y="989330"/>
                </a:lnTo>
                <a:lnTo>
                  <a:pt x="907884" y="984250"/>
                </a:lnTo>
                <a:lnTo>
                  <a:pt x="899541" y="970280"/>
                </a:lnTo>
                <a:lnTo>
                  <a:pt x="894892" y="966470"/>
                </a:lnTo>
                <a:lnTo>
                  <a:pt x="882497" y="956310"/>
                </a:lnTo>
                <a:lnTo>
                  <a:pt x="879233" y="955332"/>
                </a:lnTo>
                <a:lnTo>
                  <a:pt x="879233" y="1010920"/>
                </a:lnTo>
                <a:lnTo>
                  <a:pt x="877125" y="1021080"/>
                </a:lnTo>
                <a:lnTo>
                  <a:pt x="871359" y="1029970"/>
                </a:lnTo>
                <a:lnTo>
                  <a:pt x="862812" y="1036320"/>
                </a:lnTo>
                <a:lnTo>
                  <a:pt x="852373" y="1037590"/>
                </a:lnTo>
                <a:lnTo>
                  <a:pt x="841921" y="1036320"/>
                </a:lnTo>
                <a:lnTo>
                  <a:pt x="833386" y="1029970"/>
                </a:lnTo>
                <a:lnTo>
                  <a:pt x="827620" y="1021080"/>
                </a:lnTo>
                <a:lnTo>
                  <a:pt x="825512" y="1010920"/>
                </a:lnTo>
                <a:lnTo>
                  <a:pt x="827354" y="1002030"/>
                </a:lnTo>
                <a:lnTo>
                  <a:pt x="827620" y="1000760"/>
                </a:lnTo>
                <a:lnTo>
                  <a:pt x="833386" y="991870"/>
                </a:lnTo>
                <a:lnTo>
                  <a:pt x="841921" y="986790"/>
                </a:lnTo>
                <a:lnTo>
                  <a:pt x="852373" y="984250"/>
                </a:lnTo>
                <a:lnTo>
                  <a:pt x="862812" y="986790"/>
                </a:lnTo>
                <a:lnTo>
                  <a:pt x="871359" y="991870"/>
                </a:lnTo>
                <a:lnTo>
                  <a:pt x="877125" y="1000760"/>
                </a:lnTo>
                <a:lnTo>
                  <a:pt x="879233" y="1010920"/>
                </a:lnTo>
                <a:lnTo>
                  <a:pt x="879233" y="955332"/>
                </a:lnTo>
                <a:lnTo>
                  <a:pt x="861326" y="949960"/>
                </a:lnTo>
                <a:lnTo>
                  <a:pt x="861326" y="805180"/>
                </a:lnTo>
                <a:lnTo>
                  <a:pt x="861326" y="769620"/>
                </a:lnTo>
                <a:lnTo>
                  <a:pt x="861326" y="741680"/>
                </a:lnTo>
                <a:lnTo>
                  <a:pt x="882650" y="741680"/>
                </a:lnTo>
                <a:lnTo>
                  <a:pt x="889977" y="739140"/>
                </a:lnTo>
                <a:lnTo>
                  <a:pt x="926769" y="716280"/>
                </a:lnTo>
                <a:lnTo>
                  <a:pt x="927836" y="715010"/>
                </a:lnTo>
                <a:lnTo>
                  <a:pt x="931087" y="706120"/>
                </a:lnTo>
                <a:lnTo>
                  <a:pt x="932014" y="703580"/>
                </a:lnTo>
                <a:lnTo>
                  <a:pt x="932586" y="690880"/>
                </a:lnTo>
                <a:close/>
              </a:path>
              <a:path extrusionOk="0" h="2517775" w="1449705">
                <a:moveTo>
                  <a:pt x="1449095" y="2274087"/>
                </a:moveTo>
                <a:lnTo>
                  <a:pt x="1444294" y="2226449"/>
                </a:lnTo>
                <a:lnTo>
                  <a:pt x="1430515" y="2181339"/>
                </a:lnTo>
                <a:lnTo>
                  <a:pt x="1408379" y="2139937"/>
                </a:lnTo>
                <a:lnTo>
                  <a:pt x="1378534" y="2103399"/>
                </a:lnTo>
                <a:lnTo>
                  <a:pt x="1341564" y="2072894"/>
                </a:lnTo>
                <a:lnTo>
                  <a:pt x="1335138" y="2070239"/>
                </a:lnTo>
                <a:lnTo>
                  <a:pt x="1328445" y="2070239"/>
                </a:lnTo>
                <a:lnTo>
                  <a:pt x="1322247" y="2072741"/>
                </a:lnTo>
                <a:lnTo>
                  <a:pt x="1317320" y="2077593"/>
                </a:lnTo>
                <a:lnTo>
                  <a:pt x="1314665" y="2084031"/>
                </a:lnTo>
                <a:lnTo>
                  <a:pt x="1314665" y="2090737"/>
                </a:lnTo>
                <a:lnTo>
                  <a:pt x="1317193" y="2096947"/>
                </a:lnTo>
                <a:lnTo>
                  <a:pt x="1322070" y="2101875"/>
                </a:lnTo>
                <a:lnTo>
                  <a:pt x="1360703" y="2135378"/>
                </a:lnTo>
                <a:lnTo>
                  <a:pt x="1389634" y="2176564"/>
                </a:lnTo>
                <a:lnTo>
                  <a:pt x="1407807" y="2223490"/>
                </a:lnTo>
                <a:lnTo>
                  <a:pt x="1414170" y="2274176"/>
                </a:lnTo>
                <a:lnTo>
                  <a:pt x="1408772" y="2321814"/>
                </a:lnTo>
                <a:lnTo>
                  <a:pt x="1393202" y="2365603"/>
                </a:lnTo>
                <a:lnTo>
                  <a:pt x="1368704" y="2404275"/>
                </a:lnTo>
                <a:lnTo>
                  <a:pt x="1336535" y="2436584"/>
                </a:lnTo>
                <a:lnTo>
                  <a:pt x="1297965" y="2461247"/>
                </a:lnTo>
                <a:lnTo>
                  <a:pt x="1254226" y="2477008"/>
                </a:lnTo>
                <a:lnTo>
                  <a:pt x="1206601" y="2482621"/>
                </a:lnTo>
                <a:lnTo>
                  <a:pt x="1170546" y="2479548"/>
                </a:lnTo>
                <a:lnTo>
                  <a:pt x="1135773" y="2470340"/>
                </a:lnTo>
                <a:lnTo>
                  <a:pt x="1103109" y="2455303"/>
                </a:lnTo>
                <a:lnTo>
                  <a:pt x="1073378" y="2434729"/>
                </a:lnTo>
                <a:lnTo>
                  <a:pt x="1067269" y="2431440"/>
                </a:lnTo>
                <a:lnTo>
                  <a:pt x="1044816" y="2449792"/>
                </a:lnTo>
                <a:lnTo>
                  <a:pt x="1046695" y="2456205"/>
                </a:lnTo>
                <a:lnTo>
                  <a:pt x="1085786" y="2485656"/>
                </a:lnTo>
                <a:lnTo>
                  <a:pt x="1123937" y="2503220"/>
                </a:lnTo>
                <a:lnTo>
                  <a:pt x="1164551" y="2513965"/>
                </a:lnTo>
                <a:lnTo>
                  <a:pt x="1206677" y="2517559"/>
                </a:lnTo>
                <a:lnTo>
                  <a:pt x="1255572" y="2512517"/>
                </a:lnTo>
                <a:lnTo>
                  <a:pt x="1301115" y="2498229"/>
                </a:lnTo>
                <a:lnTo>
                  <a:pt x="1342339" y="2475712"/>
                </a:lnTo>
                <a:lnTo>
                  <a:pt x="1378242" y="2445956"/>
                </a:lnTo>
                <a:lnTo>
                  <a:pt x="1407845" y="2409914"/>
                </a:lnTo>
                <a:lnTo>
                  <a:pt x="1430185" y="2368600"/>
                </a:lnTo>
                <a:lnTo>
                  <a:pt x="1444256" y="2323007"/>
                </a:lnTo>
                <a:lnTo>
                  <a:pt x="1449095" y="2274087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590" name="Google Shape;590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51897" y="2693863"/>
            <a:ext cx="64810" cy="64607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4"/>
          <p:cNvSpPr/>
          <p:nvPr/>
        </p:nvSpPr>
        <p:spPr>
          <a:xfrm>
            <a:off x="6518096" y="2545405"/>
            <a:ext cx="594029" cy="430209"/>
          </a:xfrm>
          <a:custGeom>
            <a:rect b="b" l="l" r="r" t="t"/>
            <a:pathLst>
              <a:path extrusionOk="0" h="945515" w="1305559">
                <a:moveTo>
                  <a:pt x="35458" y="655497"/>
                </a:moveTo>
                <a:lnTo>
                  <a:pt x="34925" y="417944"/>
                </a:lnTo>
                <a:lnTo>
                  <a:pt x="27101" y="410159"/>
                </a:lnTo>
                <a:lnTo>
                  <a:pt x="7797" y="410210"/>
                </a:lnTo>
                <a:lnTo>
                  <a:pt x="0" y="418020"/>
                </a:lnTo>
                <a:lnTo>
                  <a:pt x="12" y="427672"/>
                </a:lnTo>
                <a:lnTo>
                  <a:pt x="520" y="655574"/>
                </a:lnTo>
                <a:lnTo>
                  <a:pt x="8369" y="663359"/>
                </a:lnTo>
                <a:lnTo>
                  <a:pt x="27673" y="663321"/>
                </a:lnTo>
                <a:lnTo>
                  <a:pt x="35458" y="655497"/>
                </a:lnTo>
                <a:close/>
              </a:path>
              <a:path extrusionOk="0" h="945515" w="1305559">
                <a:moveTo>
                  <a:pt x="265264" y="705700"/>
                </a:moveTo>
                <a:lnTo>
                  <a:pt x="190690" y="422783"/>
                </a:lnTo>
                <a:lnTo>
                  <a:pt x="176212" y="409968"/>
                </a:lnTo>
                <a:lnTo>
                  <a:pt x="169278" y="410413"/>
                </a:lnTo>
                <a:lnTo>
                  <a:pt x="163068" y="413499"/>
                </a:lnTo>
                <a:lnTo>
                  <a:pt x="158686" y="418553"/>
                </a:lnTo>
                <a:lnTo>
                  <a:pt x="156514" y="424878"/>
                </a:lnTo>
                <a:lnTo>
                  <a:pt x="156959" y="431800"/>
                </a:lnTo>
                <a:lnTo>
                  <a:pt x="233210" y="715645"/>
                </a:lnTo>
                <a:lnTo>
                  <a:pt x="240245" y="720801"/>
                </a:lnTo>
                <a:lnTo>
                  <a:pt x="249491" y="720775"/>
                </a:lnTo>
                <a:lnTo>
                  <a:pt x="265264" y="705700"/>
                </a:lnTo>
                <a:close/>
              </a:path>
              <a:path extrusionOk="0" h="945515" w="1305559">
                <a:moveTo>
                  <a:pt x="617410" y="27076"/>
                </a:moveTo>
                <a:lnTo>
                  <a:pt x="617308" y="7772"/>
                </a:lnTo>
                <a:lnTo>
                  <a:pt x="609473" y="0"/>
                </a:lnTo>
                <a:lnTo>
                  <a:pt x="599808" y="25"/>
                </a:lnTo>
                <a:lnTo>
                  <a:pt x="367258" y="1079"/>
                </a:lnTo>
                <a:lnTo>
                  <a:pt x="359460" y="8953"/>
                </a:lnTo>
                <a:lnTo>
                  <a:pt x="359549" y="28219"/>
                </a:lnTo>
                <a:lnTo>
                  <a:pt x="367398" y="36017"/>
                </a:lnTo>
                <a:lnTo>
                  <a:pt x="609600" y="34925"/>
                </a:lnTo>
                <a:lnTo>
                  <a:pt x="617410" y="27076"/>
                </a:lnTo>
                <a:close/>
              </a:path>
              <a:path extrusionOk="0" h="945515" w="1305559">
                <a:moveTo>
                  <a:pt x="680110" y="299732"/>
                </a:moveTo>
                <a:lnTo>
                  <a:pt x="382651" y="195097"/>
                </a:lnTo>
                <a:lnTo>
                  <a:pt x="375754" y="194386"/>
                </a:lnTo>
                <a:lnTo>
                  <a:pt x="369341" y="196303"/>
                </a:lnTo>
                <a:lnTo>
                  <a:pt x="364096" y="200482"/>
                </a:lnTo>
                <a:lnTo>
                  <a:pt x="360743" y="206565"/>
                </a:lnTo>
                <a:lnTo>
                  <a:pt x="360019" y="213461"/>
                </a:lnTo>
                <a:lnTo>
                  <a:pt x="361924" y="219862"/>
                </a:lnTo>
                <a:lnTo>
                  <a:pt x="366102" y="225094"/>
                </a:lnTo>
                <a:lnTo>
                  <a:pt x="372173" y="228422"/>
                </a:lnTo>
                <a:lnTo>
                  <a:pt x="659218" y="318617"/>
                </a:lnTo>
                <a:lnTo>
                  <a:pt x="661009" y="318897"/>
                </a:lnTo>
                <a:lnTo>
                  <a:pt x="670179" y="318871"/>
                </a:lnTo>
                <a:lnTo>
                  <a:pt x="677024" y="314083"/>
                </a:lnTo>
                <a:lnTo>
                  <a:pt x="679386" y="306616"/>
                </a:lnTo>
                <a:lnTo>
                  <a:pt x="680110" y="299732"/>
                </a:lnTo>
                <a:close/>
              </a:path>
              <a:path extrusionOk="0" h="945515" w="1305559">
                <a:moveTo>
                  <a:pt x="1004443" y="844994"/>
                </a:moveTo>
                <a:lnTo>
                  <a:pt x="955916" y="819086"/>
                </a:lnTo>
                <a:lnTo>
                  <a:pt x="917346" y="811428"/>
                </a:lnTo>
                <a:lnTo>
                  <a:pt x="877468" y="806792"/>
                </a:lnTo>
                <a:lnTo>
                  <a:pt x="836828" y="805294"/>
                </a:lnTo>
                <a:lnTo>
                  <a:pt x="776770" y="808875"/>
                </a:lnTo>
                <a:lnTo>
                  <a:pt x="719836" y="819073"/>
                </a:lnTo>
                <a:lnTo>
                  <a:pt x="667232" y="835406"/>
                </a:lnTo>
                <a:lnTo>
                  <a:pt x="620166" y="857415"/>
                </a:lnTo>
                <a:lnTo>
                  <a:pt x="579831" y="884618"/>
                </a:lnTo>
                <a:lnTo>
                  <a:pt x="547420" y="916571"/>
                </a:lnTo>
                <a:lnTo>
                  <a:pt x="543547" y="929373"/>
                </a:lnTo>
                <a:lnTo>
                  <a:pt x="545465" y="935786"/>
                </a:lnTo>
                <a:lnTo>
                  <a:pt x="549846" y="941171"/>
                </a:lnTo>
                <a:lnTo>
                  <a:pt x="553123" y="943813"/>
                </a:lnTo>
                <a:lnTo>
                  <a:pt x="557047" y="945121"/>
                </a:lnTo>
                <a:lnTo>
                  <a:pt x="566013" y="945095"/>
                </a:lnTo>
                <a:lnTo>
                  <a:pt x="570979" y="942949"/>
                </a:lnTo>
                <a:lnTo>
                  <a:pt x="574446" y="938720"/>
                </a:lnTo>
                <a:lnTo>
                  <a:pt x="603186" y="910755"/>
                </a:lnTo>
                <a:lnTo>
                  <a:pt x="639648" y="886777"/>
                </a:lnTo>
                <a:lnTo>
                  <a:pt x="682548" y="867244"/>
                </a:lnTo>
                <a:lnTo>
                  <a:pt x="730592" y="852652"/>
                </a:lnTo>
                <a:lnTo>
                  <a:pt x="782472" y="843495"/>
                </a:lnTo>
                <a:lnTo>
                  <a:pt x="836917" y="840257"/>
                </a:lnTo>
                <a:lnTo>
                  <a:pt x="874687" y="841641"/>
                </a:lnTo>
                <a:lnTo>
                  <a:pt x="911707" y="845921"/>
                </a:lnTo>
                <a:lnTo>
                  <a:pt x="947445" y="853008"/>
                </a:lnTo>
                <a:lnTo>
                  <a:pt x="981417" y="862850"/>
                </a:lnTo>
                <a:lnTo>
                  <a:pt x="988288" y="863714"/>
                </a:lnTo>
                <a:lnTo>
                  <a:pt x="994752" y="861936"/>
                </a:lnTo>
                <a:lnTo>
                  <a:pt x="1000074" y="857872"/>
                </a:lnTo>
                <a:lnTo>
                  <a:pt x="1003566" y="851877"/>
                </a:lnTo>
                <a:lnTo>
                  <a:pt x="1004443" y="844994"/>
                </a:lnTo>
                <a:close/>
              </a:path>
              <a:path extrusionOk="0" h="945515" w="1305559">
                <a:moveTo>
                  <a:pt x="1123899" y="912025"/>
                </a:moveTo>
                <a:lnTo>
                  <a:pt x="1089266" y="879690"/>
                </a:lnTo>
                <a:lnTo>
                  <a:pt x="1063040" y="867181"/>
                </a:lnTo>
                <a:lnTo>
                  <a:pt x="1057021" y="869403"/>
                </a:lnTo>
                <a:lnTo>
                  <a:pt x="1054531" y="871626"/>
                </a:lnTo>
                <a:lnTo>
                  <a:pt x="1054531" y="897851"/>
                </a:lnTo>
                <a:lnTo>
                  <a:pt x="1053236" y="896505"/>
                </a:lnTo>
                <a:lnTo>
                  <a:pt x="1054531" y="897851"/>
                </a:lnTo>
                <a:lnTo>
                  <a:pt x="1054531" y="871626"/>
                </a:lnTo>
                <a:lnTo>
                  <a:pt x="1052182" y="873721"/>
                </a:lnTo>
                <a:lnTo>
                  <a:pt x="1052182" y="919797"/>
                </a:lnTo>
                <a:lnTo>
                  <a:pt x="1052106" y="920127"/>
                </a:lnTo>
                <a:lnTo>
                  <a:pt x="1052169" y="919353"/>
                </a:lnTo>
                <a:lnTo>
                  <a:pt x="1052182" y="919797"/>
                </a:lnTo>
                <a:lnTo>
                  <a:pt x="1052182" y="873721"/>
                </a:lnTo>
                <a:lnTo>
                  <a:pt x="1051471" y="601713"/>
                </a:lnTo>
                <a:lnTo>
                  <a:pt x="1044867" y="595922"/>
                </a:lnTo>
                <a:lnTo>
                  <a:pt x="1039012" y="589775"/>
                </a:lnTo>
                <a:lnTo>
                  <a:pt x="1033957" y="583679"/>
                </a:lnTo>
                <a:lnTo>
                  <a:pt x="1028941" y="589800"/>
                </a:lnTo>
                <a:lnTo>
                  <a:pt x="1023124" y="595972"/>
                </a:lnTo>
                <a:lnTo>
                  <a:pt x="1016546" y="601789"/>
                </a:lnTo>
                <a:lnTo>
                  <a:pt x="1017244" y="922642"/>
                </a:lnTo>
                <a:lnTo>
                  <a:pt x="1018197" y="925690"/>
                </a:lnTo>
                <a:lnTo>
                  <a:pt x="1019771" y="928306"/>
                </a:lnTo>
                <a:lnTo>
                  <a:pt x="1035735" y="924280"/>
                </a:lnTo>
                <a:lnTo>
                  <a:pt x="1052042" y="920788"/>
                </a:lnTo>
                <a:lnTo>
                  <a:pt x="1089926" y="914844"/>
                </a:lnTo>
                <a:lnTo>
                  <a:pt x="1112481" y="912710"/>
                </a:lnTo>
                <a:lnTo>
                  <a:pt x="1123899" y="912025"/>
                </a:lnTo>
                <a:close/>
              </a:path>
              <a:path extrusionOk="0" h="945515" w="1305559">
                <a:moveTo>
                  <a:pt x="1305369" y="496443"/>
                </a:moveTo>
                <a:lnTo>
                  <a:pt x="1297444" y="434365"/>
                </a:lnTo>
                <a:lnTo>
                  <a:pt x="1278318" y="375196"/>
                </a:lnTo>
                <a:lnTo>
                  <a:pt x="1233246" y="291566"/>
                </a:lnTo>
                <a:lnTo>
                  <a:pt x="1198753" y="244411"/>
                </a:lnTo>
                <a:lnTo>
                  <a:pt x="1162583" y="202488"/>
                </a:lnTo>
                <a:lnTo>
                  <a:pt x="1127213" y="166497"/>
                </a:lnTo>
                <a:lnTo>
                  <a:pt x="1079157" y="123494"/>
                </a:lnTo>
                <a:lnTo>
                  <a:pt x="1048956" y="99618"/>
                </a:lnTo>
                <a:lnTo>
                  <a:pt x="1036942" y="90970"/>
                </a:lnTo>
                <a:lnTo>
                  <a:pt x="1028776" y="90995"/>
                </a:lnTo>
                <a:lnTo>
                  <a:pt x="991971" y="119329"/>
                </a:lnTo>
                <a:lnTo>
                  <a:pt x="962558" y="144729"/>
                </a:lnTo>
                <a:lnTo>
                  <a:pt x="927608" y="178003"/>
                </a:lnTo>
                <a:lnTo>
                  <a:pt x="889977" y="218338"/>
                </a:lnTo>
                <a:lnTo>
                  <a:pt x="852551" y="264909"/>
                </a:lnTo>
                <a:lnTo>
                  <a:pt x="818184" y="316941"/>
                </a:lnTo>
                <a:lnTo>
                  <a:pt x="789749" y="373608"/>
                </a:lnTo>
                <a:lnTo>
                  <a:pt x="770115" y="434111"/>
                </a:lnTo>
                <a:lnTo>
                  <a:pt x="762152" y="497649"/>
                </a:lnTo>
                <a:lnTo>
                  <a:pt x="764628" y="540169"/>
                </a:lnTo>
                <a:lnTo>
                  <a:pt x="773569" y="581520"/>
                </a:lnTo>
                <a:lnTo>
                  <a:pt x="788962" y="621652"/>
                </a:lnTo>
                <a:lnTo>
                  <a:pt x="810780" y="660514"/>
                </a:lnTo>
                <a:lnTo>
                  <a:pt x="838987" y="698080"/>
                </a:lnTo>
                <a:lnTo>
                  <a:pt x="873582" y="734288"/>
                </a:lnTo>
                <a:lnTo>
                  <a:pt x="914514" y="769099"/>
                </a:lnTo>
                <a:lnTo>
                  <a:pt x="927404" y="772591"/>
                </a:lnTo>
                <a:lnTo>
                  <a:pt x="933767" y="770483"/>
                </a:lnTo>
                <a:lnTo>
                  <a:pt x="935875" y="741451"/>
                </a:lnTo>
                <a:lnTo>
                  <a:pt x="892962" y="704469"/>
                </a:lnTo>
                <a:lnTo>
                  <a:pt x="857910" y="665988"/>
                </a:lnTo>
                <a:lnTo>
                  <a:pt x="830770" y="626071"/>
                </a:lnTo>
                <a:lnTo>
                  <a:pt x="811555" y="584796"/>
                </a:lnTo>
                <a:lnTo>
                  <a:pt x="800328" y="542201"/>
                </a:lnTo>
                <a:lnTo>
                  <a:pt x="797102" y="498360"/>
                </a:lnTo>
                <a:lnTo>
                  <a:pt x="804494" y="440931"/>
                </a:lnTo>
                <a:lnTo>
                  <a:pt x="822820" y="385711"/>
                </a:lnTo>
                <a:lnTo>
                  <a:pt x="849414" y="333527"/>
                </a:lnTo>
                <a:lnTo>
                  <a:pt x="881595" y="285229"/>
                </a:lnTo>
                <a:lnTo>
                  <a:pt x="916698" y="241668"/>
                </a:lnTo>
                <a:lnTo>
                  <a:pt x="952055" y="203657"/>
                </a:lnTo>
                <a:lnTo>
                  <a:pt x="984999" y="172046"/>
                </a:lnTo>
                <a:lnTo>
                  <a:pt x="1032954" y="131394"/>
                </a:lnTo>
                <a:lnTo>
                  <a:pt x="1053122" y="147586"/>
                </a:lnTo>
                <a:lnTo>
                  <a:pt x="1114183" y="203288"/>
                </a:lnTo>
                <a:lnTo>
                  <a:pt x="1149718" y="241134"/>
                </a:lnTo>
                <a:lnTo>
                  <a:pt x="1185011" y="284556"/>
                </a:lnTo>
                <a:lnTo>
                  <a:pt x="1217409" y="332714"/>
                </a:lnTo>
                <a:lnTo>
                  <a:pt x="1244231" y="384771"/>
                </a:lnTo>
                <a:lnTo>
                  <a:pt x="1262799" y="439915"/>
                </a:lnTo>
                <a:lnTo>
                  <a:pt x="1270444" y="497319"/>
                </a:lnTo>
                <a:lnTo>
                  <a:pt x="1267421" y="541172"/>
                </a:lnTo>
                <a:lnTo>
                  <a:pt x="1256372" y="583806"/>
                </a:lnTo>
                <a:lnTo>
                  <a:pt x="1237348" y="625170"/>
                </a:lnTo>
                <a:lnTo>
                  <a:pt x="1210373" y="665213"/>
                </a:lnTo>
                <a:lnTo>
                  <a:pt x="1175499" y="703846"/>
                </a:lnTo>
                <a:lnTo>
                  <a:pt x="1132763" y="741006"/>
                </a:lnTo>
                <a:lnTo>
                  <a:pt x="1128356" y="744448"/>
                </a:lnTo>
                <a:lnTo>
                  <a:pt x="1126096" y="749592"/>
                </a:lnTo>
                <a:lnTo>
                  <a:pt x="1126121" y="758545"/>
                </a:lnTo>
                <a:lnTo>
                  <a:pt x="1127226" y="762317"/>
                </a:lnTo>
                <a:lnTo>
                  <a:pt x="1133182" y="769937"/>
                </a:lnTo>
                <a:lnTo>
                  <a:pt x="1138339" y="772261"/>
                </a:lnTo>
                <a:lnTo>
                  <a:pt x="1147305" y="772248"/>
                </a:lnTo>
                <a:lnTo>
                  <a:pt x="1195031" y="733577"/>
                </a:lnTo>
                <a:lnTo>
                  <a:pt x="1229448" y="697204"/>
                </a:lnTo>
                <a:lnTo>
                  <a:pt x="1257503" y="659523"/>
                </a:lnTo>
                <a:lnTo>
                  <a:pt x="1279144" y="620560"/>
                </a:lnTo>
                <a:lnTo>
                  <a:pt x="1294345" y="580364"/>
                </a:lnTo>
                <a:lnTo>
                  <a:pt x="1303096" y="538975"/>
                </a:lnTo>
                <a:lnTo>
                  <a:pt x="1305369" y="496443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592" name="Google Shape;592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17574" y="2725328"/>
            <a:ext cx="141593" cy="109063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34"/>
          <p:cNvSpPr/>
          <p:nvPr/>
        </p:nvSpPr>
        <p:spPr>
          <a:xfrm>
            <a:off x="6063591" y="2959888"/>
            <a:ext cx="1112361" cy="969054"/>
          </a:xfrm>
          <a:custGeom>
            <a:rect b="b" l="l" r="r" t="t"/>
            <a:pathLst>
              <a:path extrusionOk="0" h="2129790" w="2444750">
                <a:moveTo>
                  <a:pt x="1158938" y="1704251"/>
                </a:moveTo>
                <a:lnTo>
                  <a:pt x="1083043" y="1669745"/>
                </a:lnTo>
                <a:lnTo>
                  <a:pt x="1035329" y="1653641"/>
                </a:lnTo>
                <a:lnTo>
                  <a:pt x="987475" y="1639176"/>
                </a:lnTo>
                <a:lnTo>
                  <a:pt x="939596" y="1626298"/>
                </a:lnTo>
                <a:lnTo>
                  <a:pt x="891806" y="1614982"/>
                </a:lnTo>
                <a:lnTo>
                  <a:pt x="844207" y="1605216"/>
                </a:lnTo>
                <a:lnTo>
                  <a:pt x="796925" y="1596948"/>
                </a:lnTo>
                <a:lnTo>
                  <a:pt x="750036" y="1590167"/>
                </a:lnTo>
                <a:lnTo>
                  <a:pt x="703668" y="1584833"/>
                </a:lnTo>
                <a:lnTo>
                  <a:pt x="657923" y="1580921"/>
                </a:lnTo>
                <a:lnTo>
                  <a:pt x="612902" y="1578381"/>
                </a:lnTo>
                <a:lnTo>
                  <a:pt x="554748" y="1579905"/>
                </a:lnTo>
                <a:lnTo>
                  <a:pt x="499249" y="1583499"/>
                </a:lnTo>
                <a:lnTo>
                  <a:pt x="445985" y="1588998"/>
                </a:lnTo>
                <a:lnTo>
                  <a:pt x="394550" y="1596250"/>
                </a:lnTo>
                <a:lnTo>
                  <a:pt x="344512" y="1605076"/>
                </a:lnTo>
                <a:lnTo>
                  <a:pt x="295478" y="1615300"/>
                </a:lnTo>
                <a:lnTo>
                  <a:pt x="247015" y="1626768"/>
                </a:lnTo>
                <a:lnTo>
                  <a:pt x="198437" y="1639722"/>
                </a:lnTo>
                <a:lnTo>
                  <a:pt x="150533" y="1654543"/>
                </a:lnTo>
                <a:lnTo>
                  <a:pt x="103428" y="1671574"/>
                </a:lnTo>
                <a:lnTo>
                  <a:pt x="57264" y="1691170"/>
                </a:lnTo>
                <a:lnTo>
                  <a:pt x="12166" y="1713699"/>
                </a:lnTo>
                <a:lnTo>
                  <a:pt x="0" y="1724609"/>
                </a:lnTo>
                <a:lnTo>
                  <a:pt x="622" y="1731276"/>
                </a:lnTo>
                <a:lnTo>
                  <a:pt x="6146" y="1739950"/>
                </a:lnTo>
                <a:lnTo>
                  <a:pt x="20332" y="1758022"/>
                </a:lnTo>
                <a:lnTo>
                  <a:pt x="34048" y="1776476"/>
                </a:lnTo>
                <a:lnTo>
                  <a:pt x="61137" y="1813674"/>
                </a:lnTo>
                <a:lnTo>
                  <a:pt x="285356" y="2116658"/>
                </a:lnTo>
                <a:lnTo>
                  <a:pt x="289128" y="2122246"/>
                </a:lnTo>
                <a:lnTo>
                  <a:pt x="293281" y="2127085"/>
                </a:lnTo>
                <a:lnTo>
                  <a:pt x="299059" y="2129332"/>
                </a:lnTo>
                <a:lnTo>
                  <a:pt x="307708" y="2127199"/>
                </a:lnTo>
                <a:lnTo>
                  <a:pt x="346303" y="2111743"/>
                </a:lnTo>
                <a:lnTo>
                  <a:pt x="386016" y="2100224"/>
                </a:lnTo>
                <a:lnTo>
                  <a:pt x="426491" y="2091410"/>
                </a:lnTo>
                <a:lnTo>
                  <a:pt x="467347" y="2084108"/>
                </a:lnTo>
                <a:lnTo>
                  <a:pt x="518858" y="2076526"/>
                </a:lnTo>
                <a:lnTo>
                  <a:pt x="570166" y="2071712"/>
                </a:lnTo>
                <a:lnTo>
                  <a:pt x="621245" y="2070188"/>
                </a:lnTo>
                <a:lnTo>
                  <a:pt x="672084" y="2072538"/>
                </a:lnTo>
                <a:lnTo>
                  <a:pt x="722630" y="2079294"/>
                </a:lnTo>
                <a:lnTo>
                  <a:pt x="772871" y="2091004"/>
                </a:lnTo>
                <a:lnTo>
                  <a:pt x="822769" y="2108250"/>
                </a:lnTo>
                <a:lnTo>
                  <a:pt x="850646" y="2118474"/>
                </a:lnTo>
                <a:lnTo>
                  <a:pt x="867905" y="2119007"/>
                </a:lnTo>
                <a:lnTo>
                  <a:pt x="881507" y="2107793"/>
                </a:lnTo>
                <a:lnTo>
                  <a:pt x="898410" y="2082774"/>
                </a:lnTo>
                <a:lnTo>
                  <a:pt x="899858" y="2080107"/>
                </a:lnTo>
                <a:lnTo>
                  <a:pt x="900836" y="2079015"/>
                </a:lnTo>
                <a:lnTo>
                  <a:pt x="904735" y="2072957"/>
                </a:lnTo>
                <a:lnTo>
                  <a:pt x="904722" y="2068296"/>
                </a:lnTo>
                <a:lnTo>
                  <a:pt x="901319" y="2064651"/>
                </a:lnTo>
                <a:lnTo>
                  <a:pt x="825830" y="2035073"/>
                </a:lnTo>
                <a:lnTo>
                  <a:pt x="754837" y="2014969"/>
                </a:lnTo>
                <a:lnTo>
                  <a:pt x="702424" y="2007260"/>
                </a:lnTo>
                <a:lnTo>
                  <a:pt x="650151" y="2002701"/>
                </a:lnTo>
                <a:lnTo>
                  <a:pt x="598043" y="2001278"/>
                </a:lnTo>
                <a:lnTo>
                  <a:pt x="546112" y="2002967"/>
                </a:lnTo>
                <a:lnTo>
                  <a:pt x="494360" y="2007743"/>
                </a:lnTo>
                <a:lnTo>
                  <a:pt x="442798" y="2015591"/>
                </a:lnTo>
                <a:lnTo>
                  <a:pt x="391439" y="2026475"/>
                </a:lnTo>
                <a:lnTo>
                  <a:pt x="340296" y="2040382"/>
                </a:lnTo>
                <a:lnTo>
                  <a:pt x="330542" y="2042452"/>
                </a:lnTo>
                <a:lnTo>
                  <a:pt x="322630" y="2041753"/>
                </a:lnTo>
                <a:lnTo>
                  <a:pt x="315734" y="2037892"/>
                </a:lnTo>
                <a:lnTo>
                  <a:pt x="309029" y="2030450"/>
                </a:lnTo>
                <a:lnTo>
                  <a:pt x="247154" y="1946910"/>
                </a:lnTo>
                <a:lnTo>
                  <a:pt x="122643" y="1780413"/>
                </a:lnTo>
                <a:lnTo>
                  <a:pt x="107645" y="1758988"/>
                </a:lnTo>
                <a:lnTo>
                  <a:pt x="104292" y="1746123"/>
                </a:lnTo>
                <a:lnTo>
                  <a:pt x="114325" y="1737550"/>
                </a:lnTo>
                <a:lnTo>
                  <a:pt x="190436" y="1714322"/>
                </a:lnTo>
                <a:lnTo>
                  <a:pt x="241592" y="1700669"/>
                </a:lnTo>
                <a:lnTo>
                  <a:pt x="292989" y="1688299"/>
                </a:lnTo>
                <a:lnTo>
                  <a:pt x="344665" y="1677428"/>
                </a:lnTo>
                <a:lnTo>
                  <a:pt x="396659" y="1668284"/>
                </a:lnTo>
                <a:lnTo>
                  <a:pt x="449033" y="1661071"/>
                </a:lnTo>
                <a:lnTo>
                  <a:pt x="501802" y="1656016"/>
                </a:lnTo>
                <a:lnTo>
                  <a:pt x="555015" y="1653336"/>
                </a:lnTo>
                <a:lnTo>
                  <a:pt x="606107" y="1652892"/>
                </a:lnTo>
                <a:lnTo>
                  <a:pt x="656856" y="1654276"/>
                </a:lnTo>
                <a:lnTo>
                  <a:pt x="707288" y="1657502"/>
                </a:lnTo>
                <a:lnTo>
                  <a:pt x="757389" y="1662569"/>
                </a:lnTo>
                <a:lnTo>
                  <a:pt x="807148" y="1669478"/>
                </a:lnTo>
                <a:lnTo>
                  <a:pt x="856576" y="1678228"/>
                </a:lnTo>
                <a:lnTo>
                  <a:pt x="905675" y="1688833"/>
                </a:lnTo>
                <a:lnTo>
                  <a:pt x="954430" y="1701279"/>
                </a:lnTo>
                <a:lnTo>
                  <a:pt x="1002855" y="1715579"/>
                </a:lnTo>
                <a:lnTo>
                  <a:pt x="1050937" y="1731733"/>
                </a:lnTo>
                <a:lnTo>
                  <a:pt x="1098689" y="1749755"/>
                </a:lnTo>
                <a:lnTo>
                  <a:pt x="1113891" y="1754466"/>
                </a:lnTo>
                <a:lnTo>
                  <a:pt x="1126159" y="1754352"/>
                </a:lnTo>
                <a:lnTo>
                  <a:pt x="1136535" y="1748332"/>
                </a:lnTo>
                <a:lnTo>
                  <a:pt x="1146048" y="1735340"/>
                </a:lnTo>
                <a:lnTo>
                  <a:pt x="1156639" y="1715782"/>
                </a:lnTo>
                <a:lnTo>
                  <a:pt x="1158938" y="1704251"/>
                </a:lnTo>
                <a:close/>
              </a:path>
              <a:path extrusionOk="0" h="2129790" w="2444750">
                <a:moveTo>
                  <a:pt x="1335900" y="1433957"/>
                </a:moveTo>
                <a:lnTo>
                  <a:pt x="1318463" y="1427111"/>
                </a:lnTo>
                <a:lnTo>
                  <a:pt x="1300949" y="1421485"/>
                </a:lnTo>
                <a:lnTo>
                  <a:pt x="1283335" y="1416989"/>
                </a:lnTo>
                <a:lnTo>
                  <a:pt x="1265593" y="1413560"/>
                </a:lnTo>
                <a:lnTo>
                  <a:pt x="1255331" y="1410614"/>
                </a:lnTo>
                <a:lnTo>
                  <a:pt x="1248092" y="1405547"/>
                </a:lnTo>
                <a:lnTo>
                  <a:pt x="1243317" y="1398092"/>
                </a:lnTo>
                <a:lnTo>
                  <a:pt x="1240472" y="1388008"/>
                </a:lnTo>
                <a:lnTo>
                  <a:pt x="1236713" y="1369098"/>
                </a:lnTo>
                <a:lnTo>
                  <a:pt x="1232420" y="1350276"/>
                </a:lnTo>
                <a:lnTo>
                  <a:pt x="1223441" y="1312710"/>
                </a:lnTo>
                <a:lnTo>
                  <a:pt x="1216482" y="1332611"/>
                </a:lnTo>
                <a:lnTo>
                  <a:pt x="1210589" y="1352334"/>
                </a:lnTo>
                <a:lnTo>
                  <a:pt x="1205712" y="1371993"/>
                </a:lnTo>
                <a:lnTo>
                  <a:pt x="1201813" y="1391691"/>
                </a:lnTo>
                <a:lnTo>
                  <a:pt x="1199070" y="1400898"/>
                </a:lnTo>
                <a:lnTo>
                  <a:pt x="1194447" y="1407248"/>
                </a:lnTo>
                <a:lnTo>
                  <a:pt x="1187767" y="1411363"/>
                </a:lnTo>
                <a:lnTo>
                  <a:pt x="1178826" y="1413891"/>
                </a:lnTo>
                <a:lnTo>
                  <a:pt x="1159738" y="1417866"/>
                </a:lnTo>
                <a:lnTo>
                  <a:pt x="1140726" y="1422298"/>
                </a:lnTo>
                <a:lnTo>
                  <a:pt x="1102791" y="1431544"/>
                </a:lnTo>
                <a:lnTo>
                  <a:pt x="1103579" y="1435277"/>
                </a:lnTo>
                <a:lnTo>
                  <a:pt x="1139215" y="1444637"/>
                </a:lnTo>
                <a:lnTo>
                  <a:pt x="1157097" y="1448993"/>
                </a:lnTo>
                <a:lnTo>
                  <a:pt x="1175105" y="1452511"/>
                </a:lnTo>
                <a:lnTo>
                  <a:pt x="1187107" y="1455978"/>
                </a:lnTo>
                <a:lnTo>
                  <a:pt x="1195501" y="1461960"/>
                </a:lnTo>
                <a:lnTo>
                  <a:pt x="1200899" y="1470723"/>
                </a:lnTo>
                <a:lnTo>
                  <a:pt x="1203909" y="1482509"/>
                </a:lnTo>
                <a:lnTo>
                  <a:pt x="1206919" y="1499895"/>
                </a:lnTo>
                <a:lnTo>
                  <a:pt x="1210525" y="1517192"/>
                </a:lnTo>
                <a:lnTo>
                  <a:pt x="1218171" y="1551711"/>
                </a:lnTo>
                <a:lnTo>
                  <a:pt x="1225118" y="1532623"/>
                </a:lnTo>
                <a:lnTo>
                  <a:pt x="1231074" y="1513636"/>
                </a:lnTo>
                <a:lnTo>
                  <a:pt x="1236179" y="1494663"/>
                </a:lnTo>
                <a:lnTo>
                  <a:pt x="1240586" y="1475625"/>
                </a:lnTo>
                <a:lnTo>
                  <a:pt x="1243330" y="1466824"/>
                </a:lnTo>
                <a:lnTo>
                  <a:pt x="1247622" y="1460144"/>
                </a:lnTo>
                <a:lnTo>
                  <a:pt x="1254048" y="1455420"/>
                </a:lnTo>
                <a:lnTo>
                  <a:pt x="1263129" y="1452486"/>
                </a:lnTo>
                <a:lnTo>
                  <a:pt x="1281430" y="1448422"/>
                </a:lnTo>
                <a:lnTo>
                  <a:pt x="1299616" y="1443761"/>
                </a:lnTo>
                <a:lnTo>
                  <a:pt x="1335900" y="1433957"/>
                </a:lnTo>
                <a:close/>
              </a:path>
              <a:path extrusionOk="0" h="2129790" w="2444750">
                <a:moveTo>
                  <a:pt x="2444280" y="125476"/>
                </a:moveTo>
                <a:lnTo>
                  <a:pt x="2413381" y="84416"/>
                </a:lnTo>
                <a:lnTo>
                  <a:pt x="2380069" y="59753"/>
                </a:lnTo>
                <a:lnTo>
                  <a:pt x="2341422" y="38925"/>
                </a:lnTo>
                <a:lnTo>
                  <a:pt x="2298166" y="22237"/>
                </a:lnTo>
                <a:lnTo>
                  <a:pt x="2251087" y="9994"/>
                </a:lnTo>
                <a:lnTo>
                  <a:pt x="2200948" y="2489"/>
                </a:lnTo>
                <a:lnTo>
                  <a:pt x="2148497" y="0"/>
                </a:lnTo>
                <a:lnTo>
                  <a:pt x="2140026" y="12"/>
                </a:lnTo>
                <a:lnTo>
                  <a:pt x="2100503" y="2298"/>
                </a:lnTo>
                <a:lnTo>
                  <a:pt x="2051392" y="9436"/>
                </a:lnTo>
                <a:lnTo>
                  <a:pt x="1970468" y="33451"/>
                </a:lnTo>
                <a:lnTo>
                  <a:pt x="1926920" y="54927"/>
                </a:lnTo>
                <a:lnTo>
                  <a:pt x="1889467" y="80987"/>
                </a:lnTo>
                <a:lnTo>
                  <a:pt x="1859127" y="111252"/>
                </a:lnTo>
                <a:lnTo>
                  <a:pt x="1855228" y="124002"/>
                </a:lnTo>
                <a:lnTo>
                  <a:pt x="1857146" y="130416"/>
                </a:lnTo>
                <a:lnTo>
                  <a:pt x="1861527" y="135801"/>
                </a:lnTo>
                <a:lnTo>
                  <a:pt x="1867662" y="139052"/>
                </a:lnTo>
                <a:lnTo>
                  <a:pt x="1874329" y="139687"/>
                </a:lnTo>
                <a:lnTo>
                  <a:pt x="1880743" y="137769"/>
                </a:lnTo>
                <a:lnTo>
                  <a:pt x="1886127" y="133375"/>
                </a:lnTo>
                <a:lnTo>
                  <a:pt x="1914855" y="105422"/>
                </a:lnTo>
                <a:lnTo>
                  <a:pt x="1951329" y="81432"/>
                </a:lnTo>
                <a:lnTo>
                  <a:pt x="1994217" y="61912"/>
                </a:lnTo>
                <a:lnTo>
                  <a:pt x="2042261" y="47332"/>
                </a:lnTo>
                <a:lnTo>
                  <a:pt x="2094141" y="38176"/>
                </a:lnTo>
                <a:lnTo>
                  <a:pt x="2148560" y="34937"/>
                </a:lnTo>
                <a:lnTo>
                  <a:pt x="2203818" y="37998"/>
                </a:lnTo>
                <a:lnTo>
                  <a:pt x="2256345" y="47129"/>
                </a:lnTo>
                <a:lnTo>
                  <a:pt x="2304872" y="61823"/>
                </a:lnTo>
                <a:lnTo>
                  <a:pt x="2348065" y="81610"/>
                </a:lnTo>
                <a:lnTo>
                  <a:pt x="2384641" y="105968"/>
                </a:lnTo>
                <a:lnTo>
                  <a:pt x="2413279" y="134429"/>
                </a:lnTo>
                <a:lnTo>
                  <a:pt x="2416746" y="138772"/>
                </a:lnTo>
                <a:lnTo>
                  <a:pt x="2421826" y="141008"/>
                </a:lnTo>
                <a:lnTo>
                  <a:pt x="2430767" y="140995"/>
                </a:lnTo>
                <a:lnTo>
                  <a:pt x="2434615" y="139750"/>
                </a:lnTo>
                <a:lnTo>
                  <a:pt x="2437828" y="137172"/>
                </a:lnTo>
                <a:lnTo>
                  <a:pt x="2442286" y="131864"/>
                </a:lnTo>
                <a:lnTo>
                  <a:pt x="2444280" y="125476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594" name="Google Shape;594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54721" y="3775644"/>
            <a:ext cx="97348" cy="9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72806" y="3896788"/>
            <a:ext cx="63127" cy="64779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34"/>
          <p:cNvSpPr/>
          <p:nvPr/>
        </p:nvSpPr>
        <p:spPr>
          <a:xfrm>
            <a:off x="6675806" y="3647263"/>
            <a:ext cx="59518" cy="62119"/>
          </a:xfrm>
          <a:custGeom>
            <a:rect b="b" l="l" r="r" t="t"/>
            <a:pathLst>
              <a:path extrusionOk="0" h="136525" w="130809">
                <a:moveTo>
                  <a:pt x="64877" y="0"/>
                </a:moveTo>
                <a:lnTo>
                  <a:pt x="60766" y="14148"/>
                </a:lnTo>
                <a:lnTo>
                  <a:pt x="57587" y="27792"/>
                </a:lnTo>
                <a:lnTo>
                  <a:pt x="53925" y="40301"/>
                </a:lnTo>
                <a:lnTo>
                  <a:pt x="48365" y="51045"/>
                </a:lnTo>
                <a:lnTo>
                  <a:pt x="39010" y="57723"/>
                </a:lnTo>
                <a:lnTo>
                  <a:pt x="26471" y="60575"/>
                </a:lnTo>
                <a:lnTo>
                  <a:pt x="12788" y="63256"/>
                </a:lnTo>
                <a:lnTo>
                  <a:pt x="0" y="69421"/>
                </a:lnTo>
                <a:lnTo>
                  <a:pt x="13622" y="72618"/>
                </a:lnTo>
                <a:lnTo>
                  <a:pt x="26935" y="75332"/>
                </a:lnTo>
                <a:lnTo>
                  <a:pt x="38706" y="78981"/>
                </a:lnTo>
                <a:lnTo>
                  <a:pt x="47705" y="84981"/>
                </a:lnTo>
                <a:lnTo>
                  <a:pt x="53654" y="94700"/>
                </a:lnTo>
                <a:lnTo>
                  <a:pt x="57265" y="107105"/>
                </a:lnTo>
                <a:lnTo>
                  <a:pt x="60012" y="121291"/>
                </a:lnTo>
                <a:lnTo>
                  <a:pt x="63369" y="136351"/>
                </a:lnTo>
                <a:lnTo>
                  <a:pt x="67075" y="121380"/>
                </a:lnTo>
                <a:lnTo>
                  <a:pt x="70160" y="107217"/>
                </a:lnTo>
                <a:lnTo>
                  <a:pt x="74077" y="94800"/>
                </a:lnTo>
                <a:lnTo>
                  <a:pt x="80280" y="85065"/>
                </a:lnTo>
                <a:lnTo>
                  <a:pt x="89704" y="78660"/>
                </a:lnTo>
                <a:lnTo>
                  <a:pt x="101538" y="74590"/>
                </a:lnTo>
                <a:lnTo>
                  <a:pt x="114429" y="71543"/>
                </a:lnTo>
                <a:lnTo>
                  <a:pt x="127022" y="68207"/>
                </a:lnTo>
                <a:lnTo>
                  <a:pt x="130477" y="62123"/>
                </a:lnTo>
                <a:lnTo>
                  <a:pt x="100378" y="60701"/>
                </a:lnTo>
                <a:lnTo>
                  <a:pt x="81186" y="48048"/>
                </a:lnTo>
                <a:lnTo>
                  <a:pt x="70239" y="26902"/>
                </a:lnTo>
                <a:lnTo>
                  <a:pt x="64877" y="0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597" name="Google Shape;597;p3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455186" y="3585971"/>
            <a:ext cx="48297" cy="49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60323" y="3880480"/>
            <a:ext cx="39412" cy="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34"/>
          <p:cNvSpPr/>
          <p:nvPr/>
        </p:nvSpPr>
        <p:spPr>
          <a:xfrm>
            <a:off x="6421759" y="3703594"/>
            <a:ext cx="331108" cy="347576"/>
          </a:xfrm>
          <a:custGeom>
            <a:rect b="b" l="l" r="r" t="t"/>
            <a:pathLst>
              <a:path extrusionOk="0" h="763904" w="727709">
                <a:moveTo>
                  <a:pt x="437019" y="476605"/>
                </a:moveTo>
                <a:lnTo>
                  <a:pt x="436918" y="457441"/>
                </a:lnTo>
                <a:lnTo>
                  <a:pt x="429044" y="449757"/>
                </a:lnTo>
                <a:lnTo>
                  <a:pt x="410083" y="449821"/>
                </a:lnTo>
                <a:lnTo>
                  <a:pt x="402348" y="458177"/>
                </a:lnTo>
                <a:lnTo>
                  <a:pt x="402920" y="476846"/>
                </a:lnTo>
                <a:lnTo>
                  <a:pt x="410768" y="484454"/>
                </a:lnTo>
                <a:lnTo>
                  <a:pt x="419735" y="484454"/>
                </a:lnTo>
                <a:lnTo>
                  <a:pt x="429310" y="484441"/>
                </a:lnTo>
                <a:lnTo>
                  <a:pt x="437019" y="476605"/>
                </a:lnTo>
                <a:close/>
              </a:path>
              <a:path extrusionOk="0" h="763904" w="727709">
                <a:moveTo>
                  <a:pt x="492785" y="538772"/>
                </a:moveTo>
                <a:lnTo>
                  <a:pt x="485457" y="531418"/>
                </a:lnTo>
                <a:lnTo>
                  <a:pt x="465582" y="531558"/>
                </a:lnTo>
                <a:lnTo>
                  <a:pt x="458660" y="538391"/>
                </a:lnTo>
                <a:lnTo>
                  <a:pt x="458228" y="557733"/>
                </a:lnTo>
                <a:lnTo>
                  <a:pt x="465112" y="565251"/>
                </a:lnTo>
                <a:lnTo>
                  <a:pt x="484479" y="566127"/>
                </a:lnTo>
                <a:lnTo>
                  <a:pt x="492455" y="558723"/>
                </a:lnTo>
                <a:lnTo>
                  <a:pt x="492607" y="548919"/>
                </a:lnTo>
                <a:lnTo>
                  <a:pt x="492785" y="538772"/>
                </a:lnTo>
                <a:close/>
              </a:path>
              <a:path extrusionOk="0" h="763904" w="727709">
                <a:moveTo>
                  <a:pt x="502069" y="736752"/>
                </a:moveTo>
                <a:lnTo>
                  <a:pt x="499999" y="726262"/>
                </a:lnTo>
                <a:lnTo>
                  <a:pt x="494411" y="717880"/>
                </a:lnTo>
                <a:lnTo>
                  <a:pt x="485990" y="712330"/>
                </a:lnTo>
                <a:lnTo>
                  <a:pt x="475449" y="710323"/>
                </a:lnTo>
                <a:lnTo>
                  <a:pt x="464870" y="712292"/>
                </a:lnTo>
                <a:lnTo>
                  <a:pt x="456514" y="717816"/>
                </a:lnTo>
                <a:lnTo>
                  <a:pt x="451027" y="726224"/>
                </a:lnTo>
                <a:lnTo>
                  <a:pt x="449072" y="736866"/>
                </a:lnTo>
                <a:lnTo>
                  <a:pt x="451104" y="747433"/>
                </a:lnTo>
                <a:lnTo>
                  <a:pt x="456692" y="755853"/>
                </a:lnTo>
                <a:lnTo>
                  <a:pt x="465086" y="761428"/>
                </a:lnTo>
                <a:lnTo>
                  <a:pt x="475564" y="763384"/>
                </a:lnTo>
                <a:lnTo>
                  <a:pt x="486067" y="761276"/>
                </a:lnTo>
                <a:lnTo>
                  <a:pt x="494499" y="755637"/>
                </a:lnTo>
                <a:lnTo>
                  <a:pt x="500075" y="747217"/>
                </a:lnTo>
                <a:lnTo>
                  <a:pt x="502069" y="736752"/>
                </a:lnTo>
                <a:close/>
              </a:path>
              <a:path extrusionOk="0" h="763904" w="727709">
                <a:moveTo>
                  <a:pt x="511543" y="335622"/>
                </a:moveTo>
                <a:lnTo>
                  <a:pt x="503516" y="327164"/>
                </a:lnTo>
                <a:lnTo>
                  <a:pt x="494792" y="326745"/>
                </a:lnTo>
                <a:lnTo>
                  <a:pt x="487807" y="327799"/>
                </a:lnTo>
                <a:lnTo>
                  <a:pt x="481926" y="331254"/>
                </a:lnTo>
                <a:lnTo>
                  <a:pt x="477824" y="336550"/>
                </a:lnTo>
                <a:lnTo>
                  <a:pt x="476135" y="343115"/>
                </a:lnTo>
                <a:lnTo>
                  <a:pt x="477354" y="349872"/>
                </a:lnTo>
                <a:lnTo>
                  <a:pt x="481025" y="355688"/>
                </a:lnTo>
                <a:lnTo>
                  <a:pt x="486498" y="359816"/>
                </a:lnTo>
                <a:lnTo>
                  <a:pt x="493077" y="361518"/>
                </a:lnTo>
                <a:lnTo>
                  <a:pt x="499656" y="360222"/>
                </a:lnTo>
                <a:lnTo>
                  <a:pt x="505447" y="356374"/>
                </a:lnTo>
                <a:lnTo>
                  <a:pt x="509612" y="350761"/>
                </a:lnTo>
                <a:lnTo>
                  <a:pt x="511302" y="344195"/>
                </a:lnTo>
                <a:lnTo>
                  <a:pt x="511543" y="335622"/>
                </a:lnTo>
                <a:close/>
              </a:path>
              <a:path extrusionOk="0" h="763904" w="727709">
                <a:moveTo>
                  <a:pt x="517829" y="16624"/>
                </a:moveTo>
                <a:lnTo>
                  <a:pt x="516445" y="9359"/>
                </a:lnTo>
                <a:lnTo>
                  <a:pt x="509028" y="4546"/>
                </a:lnTo>
                <a:lnTo>
                  <a:pt x="502018" y="0"/>
                </a:lnTo>
                <a:lnTo>
                  <a:pt x="496201" y="3111"/>
                </a:lnTo>
                <a:lnTo>
                  <a:pt x="42430" y="588835"/>
                </a:lnTo>
                <a:lnTo>
                  <a:pt x="11023" y="629767"/>
                </a:lnTo>
                <a:lnTo>
                  <a:pt x="0" y="661720"/>
                </a:lnTo>
                <a:lnTo>
                  <a:pt x="4711" y="675538"/>
                </a:lnTo>
                <a:lnTo>
                  <a:pt x="15811" y="686739"/>
                </a:lnTo>
                <a:lnTo>
                  <a:pt x="26898" y="692010"/>
                </a:lnTo>
                <a:lnTo>
                  <a:pt x="37934" y="692975"/>
                </a:lnTo>
                <a:lnTo>
                  <a:pt x="48704" y="689737"/>
                </a:lnTo>
                <a:lnTo>
                  <a:pt x="59004" y="682383"/>
                </a:lnTo>
                <a:lnTo>
                  <a:pt x="106311" y="616292"/>
                </a:lnTo>
                <a:lnTo>
                  <a:pt x="506818" y="35509"/>
                </a:lnTo>
                <a:lnTo>
                  <a:pt x="511035" y="30137"/>
                </a:lnTo>
                <a:lnTo>
                  <a:pt x="517829" y="16624"/>
                </a:lnTo>
                <a:close/>
              </a:path>
              <a:path extrusionOk="0" h="763904" w="727709">
                <a:moveTo>
                  <a:pt x="559930" y="623392"/>
                </a:moveTo>
                <a:lnTo>
                  <a:pt x="557339" y="611479"/>
                </a:lnTo>
                <a:lnTo>
                  <a:pt x="550595" y="601726"/>
                </a:lnTo>
                <a:lnTo>
                  <a:pt x="540791" y="595198"/>
                </a:lnTo>
                <a:lnTo>
                  <a:pt x="529031" y="592975"/>
                </a:lnTo>
                <a:lnTo>
                  <a:pt x="517474" y="595566"/>
                </a:lnTo>
                <a:lnTo>
                  <a:pt x="508076" y="602094"/>
                </a:lnTo>
                <a:lnTo>
                  <a:pt x="501738" y="611644"/>
                </a:lnTo>
                <a:lnTo>
                  <a:pt x="499376" y="623290"/>
                </a:lnTo>
                <a:lnTo>
                  <a:pt x="501675" y="635342"/>
                </a:lnTo>
                <a:lnTo>
                  <a:pt x="508101" y="645134"/>
                </a:lnTo>
                <a:lnTo>
                  <a:pt x="517715" y="651738"/>
                </a:lnTo>
                <a:lnTo>
                  <a:pt x="529602" y="654202"/>
                </a:lnTo>
                <a:lnTo>
                  <a:pt x="541439" y="651814"/>
                </a:lnTo>
                <a:lnTo>
                  <a:pt x="551116" y="645185"/>
                </a:lnTo>
                <a:lnTo>
                  <a:pt x="557618" y="635355"/>
                </a:lnTo>
                <a:lnTo>
                  <a:pt x="559930" y="623392"/>
                </a:lnTo>
                <a:close/>
              </a:path>
              <a:path extrusionOk="0" h="763904" w="727709">
                <a:moveTo>
                  <a:pt x="576110" y="529742"/>
                </a:moveTo>
                <a:lnTo>
                  <a:pt x="574281" y="523214"/>
                </a:lnTo>
                <a:lnTo>
                  <a:pt x="570026" y="517740"/>
                </a:lnTo>
                <a:lnTo>
                  <a:pt x="564172" y="514070"/>
                </a:lnTo>
                <a:lnTo>
                  <a:pt x="557517" y="512953"/>
                </a:lnTo>
                <a:lnTo>
                  <a:pt x="550926" y="514769"/>
                </a:lnTo>
                <a:lnTo>
                  <a:pt x="545655" y="518922"/>
                </a:lnTo>
                <a:lnTo>
                  <a:pt x="542264" y="524802"/>
                </a:lnTo>
                <a:lnTo>
                  <a:pt x="541286" y="531774"/>
                </a:lnTo>
                <a:lnTo>
                  <a:pt x="541769" y="540664"/>
                </a:lnTo>
                <a:lnTo>
                  <a:pt x="549922" y="548093"/>
                </a:lnTo>
                <a:lnTo>
                  <a:pt x="558914" y="547827"/>
                </a:lnTo>
                <a:lnTo>
                  <a:pt x="565645" y="546188"/>
                </a:lnTo>
                <a:lnTo>
                  <a:pt x="571220" y="542137"/>
                </a:lnTo>
                <a:lnTo>
                  <a:pt x="574941" y="536409"/>
                </a:lnTo>
                <a:lnTo>
                  <a:pt x="576110" y="529742"/>
                </a:lnTo>
                <a:close/>
              </a:path>
              <a:path extrusionOk="0" h="763904" w="727709">
                <a:moveTo>
                  <a:pt x="585787" y="724484"/>
                </a:moveTo>
                <a:lnTo>
                  <a:pt x="567296" y="698461"/>
                </a:lnTo>
                <a:lnTo>
                  <a:pt x="558203" y="698868"/>
                </a:lnTo>
                <a:lnTo>
                  <a:pt x="550837" y="706602"/>
                </a:lnTo>
                <a:lnTo>
                  <a:pt x="550875" y="725182"/>
                </a:lnTo>
                <a:lnTo>
                  <a:pt x="559231" y="733691"/>
                </a:lnTo>
                <a:lnTo>
                  <a:pt x="568261" y="733450"/>
                </a:lnTo>
                <a:lnTo>
                  <a:pt x="577430" y="733209"/>
                </a:lnTo>
                <a:lnTo>
                  <a:pt x="585787" y="724484"/>
                </a:lnTo>
                <a:close/>
              </a:path>
              <a:path extrusionOk="0" h="763904" w="727709">
                <a:moveTo>
                  <a:pt x="686269" y="367220"/>
                </a:moveTo>
                <a:lnTo>
                  <a:pt x="679348" y="360159"/>
                </a:lnTo>
                <a:lnTo>
                  <a:pt x="669607" y="359879"/>
                </a:lnTo>
                <a:lnTo>
                  <a:pt x="659892" y="359587"/>
                </a:lnTo>
                <a:lnTo>
                  <a:pt x="652614" y="366204"/>
                </a:lnTo>
                <a:lnTo>
                  <a:pt x="651459" y="386003"/>
                </a:lnTo>
                <a:lnTo>
                  <a:pt x="658444" y="393712"/>
                </a:lnTo>
                <a:lnTo>
                  <a:pt x="678548" y="394271"/>
                </a:lnTo>
                <a:lnTo>
                  <a:pt x="686092" y="386943"/>
                </a:lnTo>
                <a:lnTo>
                  <a:pt x="686269" y="367220"/>
                </a:lnTo>
                <a:close/>
              </a:path>
              <a:path extrusionOk="0" h="763904" w="727709">
                <a:moveTo>
                  <a:pt x="694499" y="573925"/>
                </a:moveTo>
                <a:lnTo>
                  <a:pt x="692162" y="564235"/>
                </a:lnTo>
                <a:lnTo>
                  <a:pt x="686396" y="556221"/>
                </a:lnTo>
                <a:lnTo>
                  <a:pt x="678205" y="550849"/>
                </a:lnTo>
                <a:lnTo>
                  <a:pt x="668566" y="549059"/>
                </a:lnTo>
                <a:lnTo>
                  <a:pt x="658888" y="551434"/>
                </a:lnTo>
                <a:lnTo>
                  <a:pt x="650862" y="557187"/>
                </a:lnTo>
                <a:lnTo>
                  <a:pt x="645426" y="565365"/>
                </a:lnTo>
                <a:lnTo>
                  <a:pt x="643534" y="574941"/>
                </a:lnTo>
                <a:lnTo>
                  <a:pt x="645769" y="584530"/>
                </a:lnTo>
                <a:lnTo>
                  <a:pt x="651446" y="592366"/>
                </a:lnTo>
                <a:lnTo>
                  <a:pt x="659663" y="597623"/>
                </a:lnTo>
                <a:lnTo>
                  <a:pt x="669518" y="599427"/>
                </a:lnTo>
                <a:lnTo>
                  <a:pt x="679361" y="597242"/>
                </a:lnTo>
                <a:lnTo>
                  <a:pt x="687374" y="591667"/>
                </a:lnTo>
                <a:lnTo>
                  <a:pt x="692721" y="583590"/>
                </a:lnTo>
                <a:lnTo>
                  <a:pt x="694499" y="573925"/>
                </a:lnTo>
                <a:close/>
              </a:path>
              <a:path extrusionOk="0" h="763904" w="727709">
                <a:moveTo>
                  <a:pt x="698068" y="298881"/>
                </a:moveTo>
                <a:lnTo>
                  <a:pt x="696645" y="290753"/>
                </a:lnTo>
                <a:lnTo>
                  <a:pt x="692429" y="284111"/>
                </a:lnTo>
                <a:lnTo>
                  <a:pt x="686028" y="279552"/>
                </a:lnTo>
                <a:lnTo>
                  <a:pt x="678002" y="277685"/>
                </a:lnTo>
                <a:lnTo>
                  <a:pt x="669569" y="279082"/>
                </a:lnTo>
                <a:lnTo>
                  <a:pt x="662444" y="283425"/>
                </a:lnTo>
                <a:lnTo>
                  <a:pt x="657453" y="289979"/>
                </a:lnTo>
                <a:lnTo>
                  <a:pt x="655370" y="298043"/>
                </a:lnTo>
                <a:lnTo>
                  <a:pt x="656844" y="306184"/>
                </a:lnTo>
                <a:lnTo>
                  <a:pt x="661416" y="313131"/>
                </a:lnTo>
                <a:lnTo>
                  <a:pt x="668248" y="318033"/>
                </a:lnTo>
                <a:lnTo>
                  <a:pt x="676529" y="320040"/>
                </a:lnTo>
                <a:lnTo>
                  <a:pt x="684771" y="318579"/>
                </a:lnTo>
                <a:lnTo>
                  <a:pt x="691578" y="314096"/>
                </a:lnTo>
                <a:lnTo>
                  <a:pt x="696252" y="307301"/>
                </a:lnTo>
                <a:lnTo>
                  <a:pt x="698068" y="298881"/>
                </a:lnTo>
                <a:close/>
              </a:path>
              <a:path extrusionOk="0" h="763904" w="727709">
                <a:moveTo>
                  <a:pt x="727138" y="467106"/>
                </a:moveTo>
                <a:lnTo>
                  <a:pt x="725030" y="456044"/>
                </a:lnTo>
                <a:lnTo>
                  <a:pt x="719112" y="447001"/>
                </a:lnTo>
                <a:lnTo>
                  <a:pt x="710247" y="440855"/>
                </a:lnTo>
                <a:lnTo>
                  <a:pt x="699300" y="438492"/>
                </a:lnTo>
                <a:lnTo>
                  <a:pt x="688428" y="440563"/>
                </a:lnTo>
                <a:lnTo>
                  <a:pt x="679424" y="446532"/>
                </a:lnTo>
                <a:lnTo>
                  <a:pt x="673227" y="455460"/>
                </a:lnTo>
                <a:lnTo>
                  <a:pt x="670788" y="466445"/>
                </a:lnTo>
                <a:lnTo>
                  <a:pt x="672757" y="477939"/>
                </a:lnTo>
                <a:lnTo>
                  <a:pt x="678675" y="487121"/>
                </a:lnTo>
                <a:lnTo>
                  <a:pt x="687768" y="493179"/>
                </a:lnTo>
                <a:lnTo>
                  <a:pt x="699236" y="495325"/>
                </a:lnTo>
                <a:lnTo>
                  <a:pt x="710234" y="493115"/>
                </a:lnTo>
                <a:lnTo>
                  <a:pt x="719061" y="487159"/>
                </a:lnTo>
                <a:lnTo>
                  <a:pt x="724954" y="478231"/>
                </a:lnTo>
                <a:lnTo>
                  <a:pt x="727138" y="467106"/>
                </a:lnTo>
                <a:close/>
              </a:path>
            </a:pathLst>
          </a:custGeom>
          <a:solidFill>
            <a:srgbClr val="3A8B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600" name="Google Shape;600;p3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15929" y="3617728"/>
            <a:ext cx="661294" cy="51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82472" y="458925"/>
            <a:ext cx="7233603" cy="482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7" name="Google Shape;607;p35"/>
          <p:cNvGrpSpPr/>
          <p:nvPr/>
        </p:nvGrpSpPr>
        <p:grpSpPr>
          <a:xfrm>
            <a:off x="867922" y="2180864"/>
            <a:ext cx="1673006" cy="1673006"/>
            <a:chOff x="1908359" y="4795215"/>
            <a:chExt cx="3678554" cy="3678554"/>
          </a:xfrm>
        </p:grpSpPr>
        <p:sp>
          <p:nvSpPr>
            <p:cNvPr id="608" name="Google Shape;608;p35"/>
            <p:cNvSpPr/>
            <p:nvPr/>
          </p:nvSpPr>
          <p:spPr>
            <a:xfrm>
              <a:off x="1913596" y="4800451"/>
              <a:ext cx="3668395" cy="3668395"/>
            </a:xfrm>
            <a:custGeom>
              <a:rect b="b" l="l" r="r" t="t"/>
              <a:pathLst>
                <a:path extrusionOk="0" h="3668395" w="3668395">
                  <a:moveTo>
                    <a:pt x="3396493" y="0"/>
                  </a:moveTo>
                  <a:lnTo>
                    <a:pt x="271321" y="0"/>
                  </a:lnTo>
                  <a:lnTo>
                    <a:pt x="222614" y="4379"/>
                  </a:lnTo>
                  <a:lnTo>
                    <a:pt x="176744" y="17002"/>
                  </a:lnTo>
                  <a:lnTo>
                    <a:pt x="134486" y="37096"/>
                  </a:lnTo>
                  <a:lnTo>
                    <a:pt x="96610" y="63890"/>
                  </a:lnTo>
                  <a:lnTo>
                    <a:pt x="63890" y="96610"/>
                  </a:lnTo>
                  <a:lnTo>
                    <a:pt x="37096" y="134486"/>
                  </a:lnTo>
                  <a:lnTo>
                    <a:pt x="17002" y="176744"/>
                  </a:lnTo>
                  <a:lnTo>
                    <a:pt x="4379" y="222614"/>
                  </a:lnTo>
                  <a:lnTo>
                    <a:pt x="0" y="271321"/>
                  </a:lnTo>
                  <a:lnTo>
                    <a:pt x="0" y="3396493"/>
                  </a:lnTo>
                  <a:lnTo>
                    <a:pt x="4379" y="3445200"/>
                  </a:lnTo>
                  <a:lnTo>
                    <a:pt x="17002" y="3491070"/>
                  </a:lnTo>
                  <a:lnTo>
                    <a:pt x="37096" y="3533328"/>
                  </a:lnTo>
                  <a:lnTo>
                    <a:pt x="63890" y="3571204"/>
                  </a:lnTo>
                  <a:lnTo>
                    <a:pt x="96610" y="3603924"/>
                  </a:lnTo>
                  <a:lnTo>
                    <a:pt x="134486" y="3630718"/>
                  </a:lnTo>
                  <a:lnTo>
                    <a:pt x="176744" y="3650812"/>
                  </a:lnTo>
                  <a:lnTo>
                    <a:pt x="222614" y="3663435"/>
                  </a:lnTo>
                  <a:lnTo>
                    <a:pt x="271321" y="3667815"/>
                  </a:lnTo>
                  <a:lnTo>
                    <a:pt x="3396493" y="3667815"/>
                  </a:lnTo>
                  <a:lnTo>
                    <a:pt x="3445200" y="3663435"/>
                  </a:lnTo>
                  <a:lnTo>
                    <a:pt x="3491070" y="3650812"/>
                  </a:lnTo>
                  <a:lnTo>
                    <a:pt x="3533328" y="3630718"/>
                  </a:lnTo>
                  <a:lnTo>
                    <a:pt x="3571204" y="3603924"/>
                  </a:lnTo>
                  <a:lnTo>
                    <a:pt x="3603924" y="3571204"/>
                  </a:lnTo>
                  <a:lnTo>
                    <a:pt x="3630718" y="3533328"/>
                  </a:lnTo>
                  <a:lnTo>
                    <a:pt x="3650812" y="3491070"/>
                  </a:lnTo>
                  <a:lnTo>
                    <a:pt x="3663435" y="3445200"/>
                  </a:lnTo>
                  <a:lnTo>
                    <a:pt x="3667815" y="3396493"/>
                  </a:lnTo>
                  <a:lnTo>
                    <a:pt x="3667815" y="271321"/>
                  </a:lnTo>
                  <a:lnTo>
                    <a:pt x="3663435" y="222614"/>
                  </a:lnTo>
                  <a:lnTo>
                    <a:pt x="3650812" y="176744"/>
                  </a:lnTo>
                  <a:lnTo>
                    <a:pt x="3630718" y="134486"/>
                  </a:lnTo>
                  <a:lnTo>
                    <a:pt x="3603924" y="96610"/>
                  </a:lnTo>
                  <a:lnTo>
                    <a:pt x="3571204" y="63890"/>
                  </a:lnTo>
                  <a:lnTo>
                    <a:pt x="3533328" y="37096"/>
                  </a:lnTo>
                  <a:lnTo>
                    <a:pt x="3491070" y="17002"/>
                  </a:lnTo>
                  <a:lnTo>
                    <a:pt x="3445200" y="4379"/>
                  </a:lnTo>
                  <a:lnTo>
                    <a:pt x="339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09" name="Google Shape;609;p35"/>
            <p:cNvSpPr/>
            <p:nvPr/>
          </p:nvSpPr>
          <p:spPr>
            <a:xfrm>
              <a:off x="1908359" y="4795215"/>
              <a:ext cx="3678554" cy="3678554"/>
            </a:xfrm>
            <a:custGeom>
              <a:rect b="b" l="l" r="r" t="t"/>
              <a:pathLst>
                <a:path extrusionOk="0" h="3678554" w="3678554">
                  <a:moveTo>
                    <a:pt x="3401728" y="0"/>
                  </a:moveTo>
                  <a:lnTo>
                    <a:pt x="276557" y="0"/>
                  </a:lnTo>
                  <a:lnTo>
                    <a:pt x="226908" y="4463"/>
                  </a:lnTo>
                  <a:lnTo>
                    <a:pt x="180154" y="17329"/>
                  </a:lnTo>
                  <a:lnTo>
                    <a:pt x="137080" y="37811"/>
                  </a:lnTo>
                  <a:lnTo>
                    <a:pt x="98473" y="65121"/>
                  </a:lnTo>
                  <a:lnTo>
                    <a:pt x="65121" y="98473"/>
                  </a:lnTo>
                  <a:lnTo>
                    <a:pt x="37811" y="137080"/>
                  </a:lnTo>
                  <a:lnTo>
                    <a:pt x="17329" y="180154"/>
                  </a:lnTo>
                  <a:lnTo>
                    <a:pt x="4463" y="226908"/>
                  </a:lnTo>
                  <a:lnTo>
                    <a:pt x="0" y="276557"/>
                  </a:lnTo>
                  <a:lnTo>
                    <a:pt x="0" y="3401728"/>
                  </a:lnTo>
                  <a:lnTo>
                    <a:pt x="4463" y="3451377"/>
                  </a:lnTo>
                  <a:lnTo>
                    <a:pt x="17329" y="3498131"/>
                  </a:lnTo>
                  <a:lnTo>
                    <a:pt x="37811" y="3541205"/>
                  </a:lnTo>
                  <a:lnTo>
                    <a:pt x="65121" y="3579812"/>
                  </a:lnTo>
                  <a:lnTo>
                    <a:pt x="98473" y="3613164"/>
                  </a:lnTo>
                  <a:lnTo>
                    <a:pt x="137080" y="3640474"/>
                  </a:lnTo>
                  <a:lnTo>
                    <a:pt x="180154" y="3660956"/>
                  </a:lnTo>
                  <a:lnTo>
                    <a:pt x="226908" y="3673822"/>
                  </a:lnTo>
                  <a:lnTo>
                    <a:pt x="276557" y="3678285"/>
                  </a:lnTo>
                  <a:lnTo>
                    <a:pt x="3401728" y="3678285"/>
                  </a:lnTo>
                  <a:lnTo>
                    <a:pt x="3451377" y="3673822"/>
                  </a:lnTo>
                  <a:lnTo>
                    <a:pt x="3473207" y="3667815"/>
                  </a:lnTo>
                  <a:lnTo>
                    <a:pt x="276557" y="3667815"/>
                  </a:lnTo>
                  <a:lnTo>
                    <a:pt x="228726" y="3663528"/>
                  </a:lnTo>
                  <a:lnTo>
                    <a:pt x="183709" y="3651168"/>
                  </a:lnTo>
                  <a:lnTo>
                    <a:pt x="142256" y="3631487"/>
                  </a:lnTo>
                  <a:lnTo>
                    <a:pt x="105119" y="3605236"/>
                  </a:lnTo>
                  <a:lnTo>
                    <a:pt x="73049" y="3573166"/>
                  </a:lnTo>
                  <a:lnTo>
                    <a:pt x="46798" y="3536029"/>
                  </a:lnTo>
                  <a:lnTo>
                    <a:pt x="27117" y="3494576"/>
                  </a:lnTo>
                  <a:lnTo>
                    <a:pt x="14757" y="3449559"/>
                  </a:lnTo>
                  <a:lnTo>
                    <a:pt x="10470" y="3401728"/>
                  </a:lnTo>
                  <a:lnTo>
                    <a:pt x="10470" y="276557"/>
                  </a:lnTo>
                  <a:lnTo>
                    <a:pt x="14757" y="228726"/>
                  </a:lnTo>
                  <a:lnTo>
                    <a:pt x="27117" y="183709"/>
                  </a:lnTo>
                  <a:lnTo>
                    <a:pt x="46798" y="142256"/>
                  </a:lnTo>
                  <a:lnTo>
                    <a:pt x="73049" y="105119"/>
                  </a:lnTo>
                  <a:lnTo>
                    <a:pt x="105119" y="73049"/>
                  </a:lnTo>
                  <a:lnTo>
                    <a:pt x="142256" y="46798"/>
                  </a:lnTo>
                  <a:lnTo>
                    <a:pt x="183709" y="27117"/>
                  </a:lnTo>
                  <a:lnTo>
                    <a:pt x="228726" y="14757"/>
                  </a:lnTo>
                  <a:lnTo>
                    <a:pt x="276557" y="10470"/>
                  </a:lnTo>
                  <a:lnTo>
                    <a:pt x="3473207" y="10470"/>
                  </a:lnTo>
                  <a:lnTo>
                    <a:pt x="3451377" y="4463"/>
                  </a:lnTo>
                  <a:lnTo>
                    <a:pt x="3401728" y="0"/>
                  </a:lnTo>
                  <a:close/>
                </a:path>
                <a:path extrusionOk="0" h="3678554" w="3678554">
                  <a:moveTo>
                    <a:pt x="3473207" y="10470"/>
                  </a:moveTo>
                  <a:lnTo>
                    <a:pt x="3401728" y="10470"/>
                  </a:lnTo>
                  <a:lnTo>
                    <a:pt x="3449559" y="14757"/>
                  </a:lnTo>
                  <a:lnTo>
                    <a:pt x="3494576" y="27117"/>
                  </a:lnTo>
                  <a:lnTo>
                    <a:pt x="3536029" y="46798"/>
                  </a:lnTo>
                  <a:lnTo>
                    <a:pt x="3573166" y="73049"/>
                  </a:lnTo>
                  <a:lnTo>
                    <a:pt x="3605236" y="105119"/>
                  </a:lnTo>
                  <a:lnTo>
                    <a:pt x="3631487" y="142256"/>
                  </a:lnTo>
                  <a:lnTo>
                    <a:pt x="3651168" y="183709"/>
                  </a:lnTo>
                  <a:lnTo>
                    <a:pt x="3663528" y="228726"/>
                  </a:lnTo>
                  <a:lnTo>
                    <a:pt x="3667815" y="276557"/>
                  </a:lnTo>
                  <a:lnTo>
                    <a:pt x="3667815" y="3401728"/>
                  </a:lnTo>
                  <a:lnTo>
                    <a:pt x="3663528" y="3449559"/>
                  </a:lnTo>
                  <a:lnTo>
                    <a:pt x="3651168" y="3494576"/>
                  </a:lnTo>
                  <a:lnTo>
                    <a:pt x="3631487" y="3536029"/>
                  </a:lnTo>
                  <a:lnTo>
                    <a:pt x="3605236" y="3573166"/>
                  </a:lnTo>
                  <a:lnTo>
                    <a:pt x="3573166" y="3605236"/>
                  </a:lnTo>
                  <a:lnTo>
                    <a:pt x="3536029" y="3631487"/>
                  </a:lnTo>
                  <a:lnTo>
                    <a:pt x="3494576" y="3651168"/>
                  </a:lnTo>
                  <a:lnTo>
                    <a:pt x="3449559" y="3663528"/>
                  </a:lnTo>
                  <a:lnTo>
                    <a:pt x="3401728" y="3667815"/>
                  </a:lnTo>
                  <a:lnTo>
                    <a:pt x="3473207" y="3667815"/>
                  </a:lnTo>
                  <a:lnTo>
                    <a:pt x="3541205" y="3640474"/>
                  </a:lnTo>
                  <a:lnTo>
                    <a:pt x="3579812" y="3613164"/>
                  </a:lnTo>
                  <a:lnTo>
                    <a:pt x="3613164" y="3579812"/>
                  </a:lnTo>
                  <a:lnTo>
                    <a:pt x="3640474" y="3541205"/>
                  </a:lnTo>
                  <a:lnTo>
                    <a:pt x="3660956" y="3498131"/>
                  </a:lnTo>
                  <a:lnTo>
                    <a:pt x="3673822" y="3451377"/>
                  </a:lnTo>
                  <a:lnTo>
                    <a:pt x="3678285" y="3401728"/>
                  </a:lnTo>
                  <a:lnTo>
                    <a:pt x="3678285" y="276557"/>
                  </a:lnTo>
                  <a:lnTo>
                    <a:pt x="3673822" y="226908"/>
                  </a:lnTo>
                  <a:lnTo>
                    <a:pt x="3660956" y="180154"/>
                  </a:lnTo>
                  <a:lnTo>
                    <a:pt x="3640474" y="137080"/>
                  </a:lnTo>
                  <a:lnTo>
                    <a:pt x="3613164" y="98473"/>
                  </a:lnTo>
                  <a:lnTo>
                    <a:pt x="3579812" y="65121"/>
                  </a:lnTo>
                  <a:lnTo>
                    <a:pt x="3541205" y="37811"/>
                  </a:lnTo>
                  <a:lnTo>
                    <a:pt x="3498131" y="17329"/>
                  </a:lnTo>
                  <a:lnTo>
                    <a:pt x="3473207" y="10470"/>
                  </a:lnTo>
                  <a:close/>
                </a:path>
              </a:pathLst>
            </a:custGeom>
            <a:solidFill>
              <a:srgbClr val="008F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10" name="Google Shape;610;p35"/>
            <p:cNvSpPr/>
            <p:nvPr/>
          </p:nvSpPr>
          <p:spPr>
            <a:xfrm>
              <a:off x="1918830" y="7876053"/>
              <a:ext cx="3657600" cy="587375"/>
            </a:xfrm>
            <a:custGeom>
              <a:rect b="b" l="l" r="r" t="t"/>
              <a:pathLst>
                <a:path extrusionOk="0" h="587375" w="3657600">
                  <a:moveTo>
                    <a:pt x="3657344" y="0"/>
                  </a:moveTo>
                  <a:lnTo>
                    <a:pt x="0" y="0"/>
                  </a:lnTo>
                  <a:lnTo>
                    <a:pt x="0" y="320891"/>
                  </a:lnTo>
                  <a:lnTo>
                    <a:pt x="4286" y="368721"/>
                  </a:lnTo>
                  <a:lnTo>
                    <a:pt x="16646" y="413739"/>
                  </a:lnTo>
                  <a:lnTo>
                    <a:pt x="36327" y="455192"/>
                  </a:lnTo>
                  <a:lnTo>
                    <a:pt x="62578" y="492329"/>
                  </a:lnTo>
                  <a:lnTo>
                    <a:pt x="94648" y="524398"/>
                  </a:lnTo>
                  <a:lnTo>
                    <a:pt x="131785" y="550650"/>
                  </a:lnTo>
                  <a:lnTo>
                    <a:pt x="173238" y="570331"/>
                  </a:lnTo>
                  <a:lnTo>
                    <a:pt x="218255" y="582690"/>
                  </a:lnTo>
                  <a:lnTo>
                    <a:pt x="266075" y="586976"/>
                  </a:lnTo>
                  <a:lnTo>
                    <a:pt x="3391269" y="586976"/>
                  </a:lnTo>
                  <a:lnTo>
                    <a:pt x="3439088" y="582690"/>
                  </a:lnTo>
                  <a:lnTo>
                    <a:pt x="3484105" y="570331"/>
                  </a:lnTo>
                  <a:lnTo>
                    <a:pt x="3525558" y="550650"/>
                  </a:lnTo>
                  <a:lnTo>
                    <a:pt x="3562695" y="524398"/>
                  </a:lnTo>
                  <a:lnTo>
                    <a:pt x="3594765" y="492329"/>
                  </a:lnTo>
                  <a:lnTo>
                    <a:pt x="3621016" y="455192"/>
                  </a:lnTo>
                  <a:lnTo>
                    <a:pt x="3640697" y="413739"/>
                  </a:lnTo>
                  <a:lnTo>
                    <a:pt x="3653057" y="368721"/>
                  </a:lnTo>
                  <a:lnTo>
                    <a:pt x="3657344" y="320891"/>
                  </a:lnTo>
                  <a:lnTo>
                    <a:pt x="3657344" y="0"/>
                  </a:lnTo>
                  <a:close/>
                </a:path>
              </a:pathLst>
            </a:custGeom>
            <a:solidFill>
              <a:srgbClr val="81D26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3364915" y="6069933"/>
              <a:ext cx="755014" cy="1684654"/>
            </a:xfrm>
            <a:custGeom>
              <a:rect b="b" l="l" r="r" t="t"/>
              <a:pathLst>
                <a:path extrusionOk="0" h="1684654" w="755014">
                  <a:moveTo>
                    <a:pt x="754938" y="582282"/>
                  </a:moveTo>
                  <a:lnTo>
                    <a:pt x="750430" y="530936"/>
                  </a:lnTo>
                  <a:lnTo>
                    <a:pt x="737285" y="482168"/>
                  </a:lnTo>
                  <a:lnTo>
                    <a:pt x="716089" y="436892"/>
                  </a:lnTo>
                  <a:lnTo>
                    <a:pt x="696849" y="409498"/>
                  </a:lnTo>
                  <a:lnTo>
                    <a:pt x="696849" y="582282"/>
                  </a:lnTo>
                  <a:lnTo>
                    <a:pt x="696849" y="696861"/>
                  </a:lnTo>
                  <a:lnTo>
                    <a:pt x="696849" y="1596961"/>
                  </a:lnTo>
                  <a:lnTo>
                    <a:pt x="694563" y="1608251"/>
                  </a:lnTo>
                  <a:lnTo>
                    <a:pt x="688327" y="1617484"/>
                  </a:lnTo>
                  <a:lnTo>
                    <a:pt x="679107" y="1623707"/>
                  </a:lnTo>
                  <a:lnTo>
                    <a:pt x="667816" y="1625993"/>
                  </a:lnTo>
                  <a:lnTo>
                    <a:pt x="87109" y="1625993"/>
                  </a:lnTo>
                  <a:lnTo>
                    <a:pt x="75819" y="1623707"/>
                  </a:lnTo>
                  <a:lnTo>
                    <a:pt x="66598" y="1617484"/>
                  </a:lnTo>
                  <a:lnTo>
                    <a:pt x="60363" y="1608251"/>
                  </a:lnTo>
                  <a:lnTo>
                    <a:pt x="58077" y="1596961"/>
                  </a:lnTo>
                  <a:lnTo>
                    <a:pt x="58077" y="1306601"/>
                  </a:lnTo>
                  <a:lnTo>
                    <a:pt x="60363" y="1295311"/>
                  </a:lnTo>
                  <a:lnTo>
                    <a:pt x="66598" y="1286078"/>
                  </a:lnTo>
                  <a:lnTo>
                    <a:pt x="75819" y="1279855"/>
                  </a:lnTo>
                  <a:lnTo>
                    <a:pt x="87109" y="1277569"/>
                  </a:lnTo>
                  <a:lnTo>
                    <a:pt x="667816" y="1277569"/>
                  </a:lnTo>
                  <a:lnTo>
                    <a:pt x="679107" y="1279855"/>
                  </a:lnTo>
                  <a:lnTo>
                    <a:pt x="688327" y="1286078"/>
                  </a:lnTo>
                  <a:lnTo>
                    <a:pt x="694563" y="1295311"/>
                  </a:lnTo>
                  <a:lnTo>
                    <a:pt x="696849" y="1306601"/>
                  </a:lnTo>
                  <a:lnTo>
                    <a:pt x="696849" y="1190459"/>
                  </a:lnTo>
                  <a:lnTo>
                    <a:pt x="694563" y="1201762"/>
                  </a:lnTo>
                  <a:lnTo>
                    <a:pt x="688327" y="1210995"/>
                  </a:lnTo>
                  <a:lnTo>
                    <a:pt x="679107" y="1217218"/>
                  </a:lnTo>
                  <a:lnTo>
                    <a:pt x="667816" y="1219492"/>
                  </a:lnTo>
                  <a:lnTo>
                    <a:pt x="87109" y="1219492"/>
                  </a:lnTo>
                  <a:lnTo>
                    <a:pt x="75819" y="1217218"/>
                  </a:lnTo>
                  <a:lnTo>
                    <a:pt x="66598" y="1210995"/>
                  </a:lnTo>
                  <a:lnTo>
                    <a:pt x="60363" y="1201762"/>
                  </a:lnTo>
                  <a:lnTo>
                    <a:pt x="58077" y="1190459"/>
                  </a:lnTo>
                  <a:lnTo>
                    <a:pt x="58077" y="1132395"/>
                  </a:lnTo>
                  <a:lnTo>
                    <a:pt x="60363" y="1121092"/>
                  </a:lnTo>
                  <a:lnTo>
                    <a:pt x="66598" y="1111859"/>
                  </a:lnTo>
                  <a:lnTo>
                    <a:pt x="75819" y="1105636"/>
                  </a:lnTo>
                  <a:lnTo>
                    <a:pt x="87071" y="1103363"/>
                  </a:lnTo>
                  <a:lnTo>
                    <a:pt x="667816" y="1103363"/>
                  </a:lnTo>
                  <a:lnTo>
                    <a:pt x="679107" y="1105636"/>
                  </a:lnTo>
                  <a:lnTo>
                    <a:pt x="688327" y="1111859"/>
                  </a:lnTo>
                  <a:lnTo>
                    <a:pt x="694563" y="1121092"/>
                  </a:lnTo>
                  <a:lnTo>
                    <a:pt x="696849" y="1132395"/>
                  </a:lnTo>
                  <a:lnTo>
                    <a:pt x="696849" y="1016254"/>
                  </a:lnTo>
                  <a:lnTo>
                    <a:pt x="694563" y="1027544"/>
                  </a:lnTo>
                  <a:lnTo>
                    <a:pt x="688327" y="1036777"/>
                  </a:lnTo>
                  <a:lnTo>
                    <a:pt x="679107" y="1043000"/>
                  </a:lnTo>
                  <a:lnTo>
                    <a:pt x="667816" y="1045286"/>
                  </a:lnTo>
                  <a:lnTo>
                    <a:pt x="87109" y="1045286"/>
                  </a:lnTo>
                  <a:lnTo>
                    <a:pt x="75819" y="1043000"/>
                  </a:lnTo>
                  <a:lnTo>
                    <a:pt x="66598" y="1036777"/>
                  </a:lnTo>
                  <a:lnTo>
                    <a:pt x="60363" y="1027544"/>
                  </a:lnTo>
                  <a:lnTo>
                    <a:pt x="58077" y="1016254"/>
                  </a:lnTo>
                  <a:lnTo>
                    <a:pt x="58077" y="958176"/>
                  </a:lnTo>
                  <a:lnTo>
                    <a:pt x="60363" y="946886"/>
                  </a:lnTo>
                  <a:lnTo>
                    <a:pt x="66598" y="937653"/>
                  </a:lnTo>
                  <a:lnTo>
                    <a:pt x="75819" y="931430"/>
                  </a:lnTo>
                  <a:lnTo>
                    <a:pt x="87109" y="929144"/>
                  </a:lnTo>
                  <a:lnTo>
                    <a:pt x="667816" y="929144"/>
                  </a:lnTo>
                  <a:lnTo>
                    <a:pt x="679107" y="931430"/>
                  </a:lnTo>
                  <a:lnTo>
                    <a:pt x="688327" y="937653"/>
                  </a:lnTo>
                  <a:lnTo>
                    <a:pt x="694563" y="946886"/>
                  </a:lnTo>
                  <a:lnTo>
                    <a:pt x="696849" y="958176"/>
                  </a:lnTo>
                  <a:lnTo>
                    <a:pt x="696849" y="842035"/>
                  </a:lnTo>
                  <a:lnTo>
                    <a:pt x="694563" y="853325"/>
                  </a:lnTo>
                  <a:lnTo>
                    <a:pt x="688327" y="862558"/>
                  </a:lnTo>
                  <a:lnTo>
                    <a:pt x="679107" y="868794"/>
                  </a:lnTo>
                  <a:lnTo>
                    <a:pt x="667867" y="871080"/>
                  </a:lnTo>
                  <a:lnTo>
                    <a:pt x="87109" y="871067"/>
                  </a:lnTo>
                  <a:lnTo>
                    <a:pt x="75819" y="868794"/>
                  </a:lnTo>
                  <a:lnTo>
                    <a:pt x="66598" y="862558"/>
                  </a:lnTo>
                  <a:lnTo>
                    <a:pt x="60363" y="853325"/>
                  </a:lnTo>
                  <a:lnTo>
                    <a:pt x="58077" y="842035"/>
                  </a:lnTo>
                  <a:lnTo>
                    <a:pt x="58077" y="783958"/>
                  </a:lnTo>
                  <a:lnTo>
                    <a:pt x="60363" y="772668"/>
                  </a:lnTo>
                  <a:lnTo>
                    <a:pt x="66598" y="763435"/>
                  </a:lnTo>
                  <a:lnTo>
                    <a:pt x="75819" y="757212"/>
                  </a:lnTo>
                  <a:lnTo>
                    <a:pt x="87045" y="754938"/>
                  </a:lnTo>
                  <a:lnTo>
                    <a:pt x="667867" y="754938"/>
                  </a:lnTo>
                  <a:lnTo>
                    <a:pt x="679107" y="757212"/>
                  </a:lnTo>
                  <a:lnTo>
                    <a:pt x="688327" y="763435"/>
                  </a:lnTo>
                  <a:lnTo>
                    <a:pt x="694563" y="772668"/>
                  </a:lnTo>
                  <a:lnTo>
                    <a:pt x="696849" y="783958"/>
                  </a:lnTo>
                  <a:lnTo>
                    <a:pt x="696849" y="696861"/>
                  </a:lnTo>
                  <a:lnTo>
                    <a:pt x="667816" y="696861"/>
                  </a:lnTo>
                  <a:lnTo>
                    <a:pt x="87109" y="696861"/>
                  </a:lnTo>
                  <a:lnTo>
                    <a:pt x="58077" y="696861"/>
                  </a:lnTo>
                  <a:lnTo>
                    <a:pt x="58077" y="582282"/>
                  </a:lnTo>
                  <a:lnTo>
                    <a:pt x="63855" y="530453"/>
                  </a:lnTo>
                  <a:lnTo>
                    <a:pt x="80581" y="482257"/>
                  </a:lnTo>
                  <a:lnTo>
                    <a:pt x="107327" y="439191"/>
                  </a:lnTo>
                  <a:lnTo>
                    <a:pt x="143167" y="402755"/>
                  </a:lnTo>
                  <a:lnTo>
                    <a:pt x="187159" y="374434"/>
                  </a:lnTo>
                  <a:lnTo>
                    <a:pt x="193827" y="369849"/>
                  </a:lnTo>
                  <a:lnTo>
                    <a:pt x="198894" y="363728"/>
                  </a:lnTo>
                  <a:lnTo>
                    <a:pt x="202120" y="356450"/>
                  </a:lnTo>
                  <a:lnTo>
                    <a:pt x="203238" y="348437"/>
                  </a:lnTo>
                  <a:lnTo>
                    <a:pt x="203238" y="261327"/>
                  </a:lnTo>
                  <a:lnTo>
                    <a:pt x="551688" y="261327"/>
                  </a:lnTo>
                  <a:lnTo>
                    <a:pt x="551688" y="348437"/>
                  </a:lnTo>
                  <a:lnTo>
                    <a:pt x="552805" y="356450"/>
                  </a:lnTo>
                  <a:lnTo>
                    <a:pt x="556031" y="363728"/>
                  </a:lnTo>
                  <a:lnTo>
                    <a:pt x="561098" y="369849"/>
                  </a:lnTo>
                  <a:lnTo>
                    <a:pt x="567766" y="374434"/>
                  </a:lnTo>
                  <a:lnTo>
                    <a:pt x="611771" y="402755"/>
                  </a:lnTo>
                  <a:lnTo>
                    <a:pt x="647598" y="439191"/>
                  </a:lnTo>
                  <a:lnTo>
                    <a:pt x="674344" y="482257"/>
                  </a:lnTo>
                  <a:lnTo>
                    <a:pt x="691070" y="530453"/>
                  </a:lnTo>
                  <a:lnTo>
                    <a:pt x="696849" y="582282"/>
                  </a:lnTo>
                  <a:lnTo>
                    <a:pt x="696849" y="409498"/>
                  </a:lnTo>
                  <a:lnTo>
                    <a:pt x="687387" y="396011"/>
                  </a:lnTo>
                  <a:lnTo>
                    <a:pt x="651751" y="360426"/>
                  </a:lnTo>
                  <a:lnTo>
                    <a:pt x="609752" y="331076"/>
                  </a:lnTo>
                  <a:lnTo>
                    <a:pt x="609752" y="261327"/>
                  </a:lnTo>
                  <a:lnTo>
                    <a:pt x="621055" y="259041"/>
                  </a:lnTo>
                  <a:lnTo>
                    <a:pt x="630275" y="252831"/>
                  </a:lnTo>
                  <a:lnTo>
                    <a:pt x="636498" y="243598"/>
                  </a:lnTo>
                  <a:lnTo>
                    <a:pt x="638771" y="232295"/>
                  </a:lnTo>
                  <a:lnTo>
                    <a:pt x="638771" y="203250"/>
                  </a:lnTo>
                  <a:lnTo>
                    <a:pt x="638771" y="58077"/>
                  </a:lnTo>
                  <a:lnTo>
                    <a:pt x="638771" y="29044"/>
                  </a:lnTo>
                  <a:lnTo>
                    <a:pt x="636498" y="17741"/>
                  </a:lnTo>
                  <a:lnTo>
                    <a:pt x="630275" y="8509"/>
                  </a:lnTo>
                  <a:lnTo>
                    <a:pt x="621055" y="2286"/>
                  </a:lnTo>
                  <a:lnTo>
                    <a:pt x="609752" y="0"/>
                  </a:lnTo>
                  <a:lnTo>
                    <a:pt x="580707" y="0"/>
                  </a:lnTo>
                  <a:lnTo>
                    <a:pt x="580707" y="58077"/>
                  </a:lnTo>
                  <a:lnTo>
                    <a:pt x="580707" y="203250"/>
                  </a:lnTo>
                  <a:lnTo>
                    <a:pt x="174218" y="203250"/>
                  </a:lnTo>
                  <a:lnTo>
                    <a:pt x="174218" y="58077"/>
                  </a:lnTo>
                  <a:lnTo>
                    <a:pt x="580707" y="58077"/>
                  </a:lnTo>
                  <a:lnTo>
                    <a:pt x="580707" y="0"/>
                  </a:lnTo>
                  <a:lnTo>
                    <a:pt x="145186" y="0"/>
                  </a:lnTo>
                  <a:lnTo>
                    <a:pt x="133870" y="2286"/>
                  </a:lnTo>
                  <a:lnTo>
                    <a:pt x="124650" y="8509"/>
                  </a:lnTo>
                  <a:lnTo>
                    <a:pt x="118427" y="17741"/>
                  </a:lnTo>
                  <a:lnTo>
                    <a:pt x="116141" y="29044"/>
                  </a:lnTo>
                  <a:lnTo>
                    <a:pt x="116141" y="232295"/>
                  </a:lnTo>
                  <a:lnTo>
                    <a:pt x="118427" y="243598"/>
                  </a:lnTo>
                  <a:lnTo>
                    <a:pt x="124650" y="252831"/>
                  </a:lnTo>
                  <a:lnTo>
                    <a:pt x="133870" y="259041"/>
                  </a:lnTo>
                  <a:lnTo>
                    <a:pt x="145173" y="261327"/>
                  </a:lnTo>
                  <a:lnTo>
                    <a:pt x="145173" y="331076"/>
                  </a:lnTo>
                  <a:lnTo>
                    <a:pt x="103174" y="360426"/>
                  </a:lnTo>
                  <a:lnTo>
                    <a:pt x="67538" y="396011"/>
                  </a:lnTo>
                  <a:lnTo>
                    <a:pt x="38836" y="436892"/>
                  </a:lnTo>
                  <a:lnTo>
                    <a:pt x="17640" y="482168"/>
                  </a:lnTo>
                  <a:lnTo>
                    <a:pt x="4508" y="530936"/>
                  </a:lnTo>
                  <a:lnTo>
                    <a:pt x="0" y="582282"/>
                  </a:lnTo>
                  <a:lnTo>
                    <a:pt x="0" y="725881"/>
                  </a:lnTo>
                  <a:lnTo>
                    <a:pt x="2286" y="737196"/>
                  </a:lnTo>
                  <a:lnTo>
                    <a:pt x="8509" y="746429"/>
                  </a:lnTo>
                  <a:lnTo>
                    <a:pt x="9067" y="746810"/>
                  </a:lnTo>
                  <a:lnTo>
                    <a:pt x="6858" y="750087"/>
                  </a:lnTo>
                  <a:lnTo>
                    <a:pt x="12" y="783958"/>
                  </a:lnTo>
                  <a:lnTo>
                    <a:pt x="12" y="842035"/>
                  </a:lnTo>
                  <a:lnTo>
                    <a:pt x="6858" y="875906"/>
                  </a:lnTo>
                  <a:lnTo>
                    <a:pt x="23190" y="900112"/>
                  </a:lnTo>
                  <a:lnTo>
                    <a:pt x="6858" y="924306"/>
                  </a:lnTo>
                  <a:lnTo>
                    <a:pt x="12" y="958176"/>
                  </a:lnTo>
                  <a:lnTo>
                    <a:pt x="12" y="1016254"/>
                  </a:lnTo>
                  <a:lnTo>
                    <a:pt x="6858" y="1050124"/>
                  </a:lnTo>
                  <a:lnTo>
                    <a:pt x="23190" y="1074318"/>
                  </a:lnTo>
                  <a:lnTo>
                    <a:pt x="6858" y="1098511"/>
                  </a:lnTo>
                  <a:lnTo>
                    <a:pt x="12" y="1132395"/>
                  </a:lnTo>
                  <a:lnTo>
                    <a:pt x="12" y="1190459"/>
                  </a:lnTo>
                  <a:lnTo>
                    <a:pt x="6858" y="1224330"/>
                  </a:lnTo>
                  <a:lnTo>
                    <a:pt x="23190" y="1248537"/>
                  </a:lnTo>
                  <a:lnTo>
                    <a:pt x="6858" y="1272730"/>
                  </a:lnTo>
                  <a:lnTo>
                    <a:pt x="12" y="1306601"/>
                  </a:lnTo>
                  <a:lnTo>
                    <a:pt x="12" y="1596961"/>
                  </a:lnTo>
                  <a:lnTo>
                    <a:pt x="6858" y="1630832"/>
                  </a:lnTo>
                  <a:lnTo>
                    <a:pt x="25552" y="1658531"/>
                  </a:lnTo>
                  <a:lnTo>
                    <a:pt x="53238" y="1677212"/>
                  </a:lnTo>
                  <a:lnTo>
                    <a:pt x="87109" y="1684070"/>
                  </a:lnTo>
                  <a:lnTo>
                    <a:pt x="667816" y="1684070"/>
                  </a:lnTo>
                  <a:lnTo>
                    <a:pt x="701700" y="1677212"/>
                  </a:lnTo>
                  <a:lnTo>
                    <a:pt x="729386" y="1658531"/>
                  </a:lnTo>
                  <a:lnTo>
                    <a:pt x="748068" y="1630832"/>
                  </a:lnTo>
                  <a:lnTo>
                    <a:pt x="749046" y="1625993"/>
                  </a:lnTo>
                  <a:lnTo>
                    <a:pt x="754926" y="1596961"/>
                  </a:lnTo>
                  <a:lnTo>
                    <a:pt x="754926" y="1306601"/>
                  </a:lnTo>
                  <a:lnTo>
                    <a:pt x="749046" y="1277569"/>
                  </a:lnTo>
                  <a:lnTo>
                    <a:pt x="748068" y="1272730"/>
                  </a:lnTo>
                  <a:lnTo>
                    <a:pt x="731735" y="1248537"/>
                  </a:lnTo>
                  <a:lnTo>
                    <a:pt x="748068" y="1224330"/>
                  </a:lnTo>
                  <a:lnTo>
                    <a:pt x="749046" y="1219492"/>
                  </a:lnTo>
                  <a:lnTo>
                    <a:pt x="754926" y="1190459"/>
                  </a:lnTo>
                  <a:lnTo>
                    <a:pt x="754926" y="1132395"/>
                  </a:lnTo>
                  <a:lnTo>
                    <a:pt x="749046" y="1103350"/>
                  </a:lnTo>
                  <a:lnTo>
                    <a:pt x="748068" y="1098511"/>
                  </a:lnTo>
                  <a:lnTo>
                    <a:pt x="731735" y="1074318"/>
                  </a:lnTo>
                  <a:lnTo>
                    <a:pt x="748068" y="1050124"/>
                  </a:lnTo>
                  <a:lnTo>
                    <a:pt x="749046" y="1045286"/>
                  </a:lnTo>
                  <a:lnTo>
                    <a:pt x="754926" y="1016254"/>
                  </a:lnTo>
                  <a:lnTo>
                    <a:pt x="754926" y="958176"/>
                  </a:lnTo>
                  <a:lnTo>
                    <a:pt x="749046" y="929144"/>
                  </a:lnTo>
                  <a:lnTo>
                    <a:pt x="748068" y="924306"/>
                  </a:lnTo>
                  <a:lnTo>
                    <a:pt x="731735" y="900112"/>
                  </a:lnTo>
                  <a:lnTo>
                    <a:pt x="748068" y="875906"/>
                  </a:lnTo>
                  <a:lnTo>
                    <a:pt x="749046" y="871080"/>
                  </a:lnTo>
                  <a:lnTo>
                    <a:pt x="754926" y="842035"/>
                  </a:lnTo>
                  <a:lnTo>
                    <a:pt x="754926" y="783958"/>
                  </a:lnTo>
                  <a:lnTo>
                    <a:pt x="749046" y="754926"/>
                  </a:lnTo>
                  <a:lnTo>
                    <a:pt x="748068" y="750087"/>
                  </a:lnTo>
                  <a:lnTo>
                    <a:pt x="745858" y="746823"/>
                  </a:lnTo>
                  <a:lnTo>
                    <a:pt x="746429" y="746429"/>
                  </a:lnTo>
                  <a:lnTo>
                    <a:pt x="752652" y="737196"/>
                  </a:lnTo>
                  <a:lnTo>
                    <a:pt x="754938" y="725881"/>
                  </a:lnTo>
                  <a:lnTo>
                    <a:pt x="754938" y="696861"/>
                  </a:lnTo>
                  <a:lnTo>
                    <a:pt x="754938" y="582282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612" name="Google Shape;612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424594" y="5647828"/>
              <a:ext cx="190329" cy="1903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35"/>
            <p:cNvSpPr/>
            <p:nvPr/>
          </p:nvSpPr>
          <p:spPr>
            <a:xfrm>
              <a:off x="2876131" y="5099361"/>
              <a:ext cx="663575" cy="663575"/>
            </a:xfrm>
            <a:custGeom>
              <a:rect b="b" l="l" r="r" t="t"/>
              <a:pathLst>
                <a:path extrusionOk="0" h="663575" w="663575">
                  <a:moveTo>
                    <a:pt x="663308" y="442607"/>
                  </a:moveTo>
                  <a:lnTo>
                    <a:pt x="658660" y="418693"/>
                  </a:lnTo>
                  <a:lnTo>
                    <a:pt x="644728" y="397687"/>
                  </a:lnTo>
                  <a:lnTo>
                    <a:pt x="631558" y="384517"/>
                  </a:lnTo>
                  <a:lnTo>
                    <a:pt x="631558" y="442607"/>
                  </a:lnTo>
                  <a:lnTo>
                    <a:pt x="629234" y="454558"/>
                  </a:lnTo>
                  <a:lnTo>
                    <a:pt x="622261" y="465061"/>
                  </a:lnTo>
                  <a:lnTo>
                    <a:pt x="465048" y="622287"/>
                  </a:lnTo>
                  <a:lnTo>
                    <a:pt x="454558" y="629246"/>
                  </a:lnTo>
                  <a:lnTo>
                    <a:pt x="442595" y="631558"/>
                  </a:lnTo>
                  <a:lnTo>
                    <a:pt x="430644" y="629234"/>
                  </a:lnTo>
                  <a:lnTo>
                    <a:pt x="420128" y="622287"/>
                  </a:lnTo>
                  <a:lnTo>
                    <a:pt x="397662" y="599833"/>
                  </a:lnTo>
                  <a:lnTo>
                    <a:pt x="420141" y="577354"/>
                  </a:lnTo>
                  <a:lnTo>
                    <a:pt x="599808" y="397687"/>
                  </a:lnTo>
                  <a:lnTo>
                    <a:pt x="622261" y="420141"/>
                  </a:lnTo>
                  <a:lnTo>
                    <a:pt x="629234" y="430644"/>
                  </a:lnTo>
                  <a:lnTo>
                    <a:pt x="631558" y="442607"/>
                  </a:lnTo>
                  <a:lnTo>
                    <a:pt x="631558" y="384517"/>
                  </a:lnTo>
                  <a:lnTo>
                    <a:pt x="611035" y="363994"/>
                  </a:lnTo>
                  <a:lnTo>
                    <a:pt x="577342" y="330301"/>
                  </a:lnTo>
                  <a:lnTo>
                    <a:pt x="577342" y="375234"/>
                  </a:lnTo>
                  <a:lnTo>
                    <a:pt x="375221" y="577354"/>
                  </a:lnTo>
                  <a:lnTo>
                    <a:pt x="105714" y="307860"/>
                  </a:lnTo>
                  <a:lnTo>
                    <a:pt x="307835" y="105714"/>
                  </a:lnTo>
                  <a:lnTo>
                    <a:pt x="577342" y="375234"/>
                  </a:lnTo>
                  <a:lnTo>
                    <a:pt x="577342" y="330301"/>
                  </a:lnTo>
                  <a:lnTo>
                    <a:pt x="352755" y="105714"/>
                  </a:lnTo>
                  <a:lnTo>
                    <a:pt x="319074" y="72034"/>
                  </a:lnTo>
                  <a:lnTo>
                    <a:pt x="285381" y="38341"/>
                  </a:lnTo>
                  <a:lnTo>
                    <a:pt x="285381" y="83273"/>
                  </a:lnTo>
                  <a:lnTo>
                    <a:pt x="83235" y="285407"/>
                  </a:lnTo>
                  <a:lnTo>
                    <a:pt x="38328" y="240487"/>
                  </a:lnTo>
                  <a:lnTo>
                    <a:pt x="240461" y="38341"/>
                  </a:lnTo>
                  <a:lnTo>
                    <a:pt x="285381" y="83273"/>
                  </a:lnTo>
                  <a:lnTo>
                    <a:pt x="285381" y="38341"/>
                  </a:lnTo>
                  <a:lnTo>
                    <a:pt x="251701" y="4660"/>
                  </a:lnTo>
                  <a:lnTo>
                    <a:pt x="246443" y="1168"/>
                  </a:lnTo>
                  <a:lnTo>
                    <a:pt x="240461" y="0"/>
                  </a:lnTo>
                  <a:lnTo>
                    <a:pt x="234492" y="1168"/>
                  </a:lnTo>
                  <a:lnTo>
                    <a:pt x="229235" y="4660"/>
                  </a:lnTo>
                  <a:lnTo>
                    <a:pt x="4648" y="229235"/>
                  </a:lnTo>
                  <a:lnTo>
                    <a:pt x="1168" y="234492"/>
                  </a:lnTo>
                  <a:lnTo>
                    <a:pt x="0" y="240487"/>
                  </a:lnTo>
                  <a:lnTo>
                    <a:pt x="1168" y="246456"/>
                  </a:lnTo>
                  <a:lnTo>
                    <a:pt x="4648" y="251701"/>
                  </a:lnTo>
                  <a:lnTo>
                    <a:pt x="71983" y="319049"/>
                  </a:lnTo>
                  <a:lnTo>
                    <a:pt x="363982" y="611047"/>
                  </a:lnTo>
                  <a:lnTo>
                    <a:pt x="397687" y="644728"/>
                  </a:lnTo>
                  <a:lnTo>
                    <a:pt x="418680" y="658660"/>
                  </a:lnTo>
                  <a:lnTo>
                    <a:pt x="442595" y="663308"/>
                  </a:lnTo>
                  <a:lnTo>
                    <a:pt x="466509" y="658660"/>
                  </a:lnTo>
                  <a:lnTo>
                    <a:pt x="487514" y="644728"/>
                  </a:lnTo>
                  <a:lnTo>
                    <a:pt x="500684" y="631558"/>
                  </a:lnTo>
                  <a:lnTo>
                    <a:pt x="644728" y="487514"/>
                  </a:lnTo>
                  <a:lnTo>
                    <a:pt x="658660" y="466509"/>
                  </a:lnTo>
                  <a:lnTo>
                    <a:pt x="663308" y="442607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614" name="Google Shape;614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336536" y="5559761"/>
              <a:ext cx="233893" cy="233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5" name="Google Shape;615;p3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870368" y="5647828"/>
              <a:ext cx="190329" cy="1903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35"/>
            <p:cNvSpPr/>
            <p:nvPr/>
          </p:nvSpPr>
          <p:spPr>
            <a:xfrm>
              <a:off x="3945851" y="5099361"/>
              <a:ext cx="663575" cy="663575"/>
            </a:xfrm>
            <a:custGeom>
              <a:rect b="b" l="l" r="r" t="t"/>
              <a:pathLst>
                <a:path extrusionOk="0" h="663575" w="663575">
                  <a:moveTo>
                    <a:pt x="663308" y="240474"/>
                  </a:moveTo>
                  <a:lnTo>
                    <a:pt x="662139" y="234492"/>
                  </a:lnTo>
                  <a:lnTo>
                    <a:pt x="658647" y="229235"/>
                  </a:lnTo>
                  <a:lnTo>
                    <a:pt x="624967" y="195554"/>
                  </a:lnTo>
                  <a:lnTo>
                    <a:pt x="624967" y="240487"/>
                  </a:lnTo>
                  <a:lnTo>
                    <a:pt x="580059" y="285407"/>
                  </a:lnTo>
                  <a:lnTo>
                    <a:pt x="557593" y="262940"/>
                  </a:lnTo>
                  <a:lnTo>
                    <a:pt x="557593" y="307860"/>
                  </a:lnTo>
                  <a:lnTo>
                    <a:pt x="288074" y="577354"/>
                  </a:lnTo>
                  <a:lnTo>
                    <a:pt x="265620" y="554901"/>
                  </a:lnTo>
                  <a:lnTo>
                    <a:pt x="265620" y="599833"/>
                  </a:lnTo>
                  <a:lnTo>
                    <a:pt x="243179" y="622287"/>
                  </a:lnTo>
                  <a:lnTo>
                    <a:pt x="232651" y="629246"/>
                  </a:lnTo>
                  <a:lnTo>
                    <a:pt x="220713" y="631558"/>
                  </a:lnTo>
                  <a:lnTo>
                    <a:pt x="208749" y="629234"/>
                  </a:lnTo>
                  <a:lnTo>
                    <a:pt x="198247" y="622287"/>
                  </a:lnTo>
                  <a:lnTo>
                    <a:pt x="41033" y="465061"/>
                  </a:lnTo>
                  <a:lnTo>
                    <a:pt x="34061" y="454558"/>
                  </a:lnTo>
                  <a:lnTo>
                    <a:pt x="31750" y="442607"/>
                  </a:lnTo>
                  <a:lnTo>
                    <a:pt x="34074" y="430644"/>
                  </a:lnTo>
                  <a:lnTo>
                    <a:pt x="41033" y="420141"/>
                  </a:lnTo>
                  <a:lnTo>
                    <a:pt x="63487" y="397687"/>
                  </a:lnTo>
                  <a:lnTo>
                    <a:pt x="265620" y="599833"/>
                  </a:lnTo>
                  <a:lnTo>
                    <a:pt x="265620" y="554901"/>
                  </a:lnTo>
                  <a:lnTo>
                    <a:pt x="85953" y="375234"/>
                  </a:lnTo>
                  <a:lnTo>
                    <a:pt x="355460" y="105714"/>
                  </a:lnTo>
                  <a:lnTo>
                    <a:pt x="557593" y="307860"/>
                  </a:lnTo>
                  <a:lnTo>
                    <a:pt x="557593" y="262940"/>
                  </a:lnTo>
                  <a:lnTo>
                    <a:pt x="400380" y="105714"/>
                  </a:lnTo>
                  <a:lnTo>
                    <a:pt x="377913" y="83261"/>
                  </a:lnTo>
                  <a:lnTo>
                    <a:pt x="422833" y="38341"/>
                  </a:lnTo>
                  <a:lnTo>
                    <a:pt x="624967" y="240487"/>
                  </a:lnTo>
                  <a:lnTo>
                    <a:pt x="624967" y="195554"/>
                  </a:lnTo>
                  <a:lnTo>
                    <a:pt x="467753" y="38341"/>
                  </a:lnTo>
                  <a:lnTo>
                    <a:pt x="434073" y="4660"/>
                  </a:lnTo>
                  <a:lnTo>
                    <a:pt x="428815" y="1168"/>
                  </a:lnTo>
                  <a:lnTo>
                    <a:pt x="422833" y="0"/>
                  </a:lnTo>
                  <a:lnTo>
                    <a:pt x="416864" y="1168"/>
                  </a:lnTo>
                  <a:lnTo>
                    <a:pt x="411607" y="4660"/>
                  </a:lnTo>
                  <a:lnTo>
                    <a:pt x="344233" y="72034"/>
                  </a:lnTo>
                  <a:lnTo>
                    <a:pt x="52273" y="363994"/>
                  </a:lnTo>
                  <a:lnTo>
                    <a:pt x="18580" y="397687"/>
                  </a:lnTo>
                  <a:lnTo>
                    <a:pt x="4648" y="418693"/>
                  </a:lnTo>
                  <a:lnTo>
                    <a:pt x="0" y="442607"/>
                  </a:lnTo>
                  <a:lnTo>
                    <a:pt x="4648" y="466509"/>
                  </a:lnTo>
                  <a:lnTo>
                    <a:pt x="18580" y="487514"/>
                  </a:lnTo>
                  <a:lnTo>
                    <a:pt x="175793" y="644728"/>
                  </a:lnTo>
                  <a:lnTo>
                    <a:pt x="196811" y="658660"/>
                  </a:lnTo>
                  <a:lnTo>
                    <a:pt x="220700" y="663308"/>
                  </a:lnTo>
                  <a:lnTo>
                    <a:pt x="244627" y="658660"/>
                  </a:lnTo>
                  <a:lnTo>
                    <a:pt x="265620" y="644728"/>
                  </a:lnTo>
                  <a:lnTo>
                    <a:pt x="278790" y="631558"/>
                  </a:lnTo>
                  <a:lnTo>
                    <a:pt x="299250" y="611098"/>
                  </a:lnTo>
                  <a:lnTo>
                    <a:pt x="333006" y="577354"/>
                  </a:lnTo>
                  <a:lnTo>
                    <a:pt x="591273" y="319087"/>
                  </a:lnTo>
                  <a:lnTo>
                    <a:pt x="658647" y="251701"/>
                  </a:lnTo>
                  <a:lnTo>
                    <a:pt x="662139" y="246456"/>
                  </a:lnTo>
                  <a:lnTo>
                    <a:pt x="663308" y="240474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617" name="Google Shape;617;p3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914866" y="5559761"/>
              <a:ext cx="233895" cy="233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8" name="Google Shape;618;p3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792059" y="5848500"/>
              <a:ext cx="87761" cy="1626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9" name="Google Shape;619;p3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614950" y="5848500"/>
              <a:ext cx="87769" cy="16269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0" name="Google Shape;620;p35"/>
          <p:cNvGrpSpPr/>
          <p:nvPr/>
        </p:nvGrpSpPr>
        <p:grpSpPr>
          <a:xfrm>
            <a:off x="2812417" y="2180864"/>
            <a:ext cx="1673006" cy="1673006"/>
            <a:chOff x="6183855" y="4795215"/>
            <a:chExt cx="3678554" cy="3678554"/>
          </a:xfrm>
        </p:grpSpPr>
        <p:sp>
          <p:nvSpPr>
            <p:cNvPr id="621" name="Google Shape;621;p35"/>
            <p:cNvSpPr/>
            <p:nvPr/>
          </p:nvSpPr>
          <p:spPr>
            <a:xfrm>
              <a:off x="6189092" y="4800451"/>
              <a:ext cx="3668395" cy="3668395"/>
            </a:xfrm>
            <a:custGeom>
              <a:rect b="b" l="l" r="r" t="t"/>
              <a:pathLst>
                <a:path extrusionOk="0" h="3668395" w="3668395">
                  <a:moveTo>
                    <a:pt x="3396493" y="0"/>
                  </a:moveTo>
                  <a:lnTo>
                    <a:pt x="271321" y="0"/>
                  </a:lnTo>
                  <a:lnTo>
                    <a:pt x="222614" y="4379"/>
                  </a:lnTo>
                  <a:lnTo>
                    <a:pt x="176744" y="17002"/>
                  </a:lnTo>
                  <a:lnTo>
                    <a:pt x="134486" y="37096"/>
                  </a:lnTo>
                  <a:lnTo>
                    <a:pt x="96610" y="63890"/>
                  </a:lnTo>
                  <a:lnTo>
                    <a:pt x="63890" y="96610"/>
                  </a:lnTo>
                  <a:lnTo>
                    <a:pt x="37096" y="134486"/>
                  </a:lnTo>
                  <a:lnTo>
                    <a:pt x="17002" y="176744"/>
                  </a:lnTo>
                  <a:lnTo>
                    <a:pt x="4379" y="222614"/>
                  </a:lnTo>
                  <a:lnTo>
                    <a:pt x="0" y="271321"/>
                  </a:lnTo>
                  <a:lnTo>
                    <a:pt x="0" y="3396493"/>
                  </a:lnTo>
                  <a:lnTo>
                    <a:pt x="4379" y="3445200"/>
                  </a:lnTo>
                  <a:lnTo>
                    <a:pt x="17002" y="3491070"/>
                  </a:lnTo>
                  <a:lnTo>
                    <a:pt x="37096" y="3533328"/>
                  </a:lnTo>
                  <a:lnTo>
                    <a:pt x="63890" y="3571204"/>
                  </a:lnTo>
                  <a:lnTo>
                    <a:pt x="96610" y="3603924"/>
                  </a:lnTo>
                  <a:lnTo>
                    <a:pt x="134486" y="3630718"/>
                  </a:lnTo>
                  <a:lnTo>
                    <a:pt x="176744" y="3650812"/>
                  </a:lnTo>
                  <a:lnTo>
                    <a:pt x="222614" y="3663435"/>
                  </a:lnTo>
                  <a:lnTo>
                    <a:pt x="271321" y="3667815"/>
                  </a:lnTo>
                  <a:lnTo>
                    <a:pt x="3396493" y="3667815"/>
                  </a:lnTo>
                  <a:lnTo>
                    <a:pt x="3445200" y="3663435"/>
                  </a:lnTo>
                  <a:lnTo>
                    <a:pt x="3491070" y="3650812"/>
                  </a:lnTo>
                  <a:lnTo>
                    <a:pt x="3533328" y="3630718"/>
                  </a:lnTo>
                  <a:lnTo>
                    <a:pt x="3571204" y="3603924"/>
                  </a:lnTo>
                  <a:lnTo>
                    <a:pt x="3603924" y="3571204"/>
                  </a:lnTo>
                  <a:lnTo>
                    <a:pt x="3630718" y="3533328"/>
                  </a:lnTo>
                  <a:lnTo>
                    <a:pt x="3650812" y="3491070"/>
                  </a:lnTo>
                  <a:lnTo>
                    <a:pt x="3663435" y="3445200"/>
                  </a:lnTo>
                  <a:lnTo>
                    <a:pt x="3667815" y="3396493"/>
                  </a:lnTo>
                  <a:lnTo>
                    <a:pt x="3667815" y="271321"/>
                  </a:lnTo>
                  <a:lnTo>
                    <a:pt x="3663435" y="222614"/>
                  </a:lnTo>
                  <a:lnTo>
                    <a:pt x="3650812" y="176744"/>
                  </a:lnTo>
                  <a:lnTo>
                    <a:pt x="3630718" y="134486"/>
                  </a:lnTo>
                  <a:lnTo>
                    <a:pt x="3603924" y="96610"/>
                  </a:lnTo>
                  <a:lnTo>
                    <a:pt x="3571204" y="63890"/>
                  </a:lnTo>
                  <a:lnTo>
                    <a:pt x="3533328" y="37096"/>
                  </a:lnTo>
                  <a:lnTo>
                    <a:pt x="3491070" y="17002"/>
                  </a:lnTo>
                  <a:lnTo>
                    <a:pt x="3445200" y="4379"/>
                  </a:lnTo>
                  <a:lnTo>
                    <a:pt x="339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6183855" y="4795215"/>
              <a:ext cx="3678554" cy="3678554"/>
            </a:xfrm>
            <a:custGeom>
              <a:rect b="b" l="l" r="r" t="t"/>
              <a:pathLst>
                <a:path extrusionOk="0" h="3678554" w="3678554">
                  <a:moveTo>
                    <a:pt x="3401728" y="0"/>
                  </a:moveTo>
                  <a:lnTo>
                    <a:pt x="276557" y="0"/>
                  </a:lnTo>
                  <a:lnTo>
                    <a:pt x="226908" y="4463"/>
                  </a:lnTo>
                  <a:lnTo>
                    <a:pt x="180154" y="17329"/>
                  </a:lnTo>
                  <a:lnTo>
                    <a:pt x="137080" y="37811"/>
                  </a:lnTo>
                  <a:lnTo>
                    <a:pt x="98473" y="65121"/>
                  </a:lnTo>
                  <a:lnTo>
                    <a:pt x="65121" y="98473"/>
                  </a:lnTo>
                  <a:lnTo>
                    <a:pt x="37811" y="137080"/>
                  </a:lnTo>
                  <a:lnTo>
                    <a:pt x="17329" y="180154"/>
                  </a:lnTo>
                  <a:lnTo>
                    <a:pt x="4463" y="226908"/>
                  </a:lnTo>
                  <a:lnTo>
                    <a:pt x="0" y="276557"/>
                  </a:lnTo>
                  <a:lnTo>
                    <a:pt x="0" y="3401728"/>
                  </a:lnTo>
                  <a:lnTo>
                    <a:pt x="4463" y="3451377"/>
                  </a:lnTo>
                  <a:lnTo>
                    <a:pt x="17329" y="3498131"/>
                  </a:lnTo>
                  <a:lnTo>
                    <a:pt x="37811" y="3541205"/>
                  </a:lnTo>
                  <a:lnTo>
                    <a:pt x="65121" y="3579812"/>
                  </a:lnTo>
                  <a:lnTo>
                    <a:pt x="98473" y="3613164"/>
                  </a:lnTo>
                  <a:lnTo>
                    <a:pt x="137080" y="3640474"/>
                  </a:lnTo>
                  <a:lnTo>
                    <a:pt x="180154" y="3660956"/>
                  </a:lnTo>
                  <a:lnTo>
                    <a:pt x="226908" y="3673822"/>
                  </a:lnTo>
                  <a:lnTo>
                    <a:pt x="276557" y="3678285"/>
                  </a:lnTo>
                  <a:lnTo>
                    <a:pt x="3401728" y="3678285"/>
                  </a:lnTo>
                  <a:lnTo>
                    <a:pt x="3451377" y="3673822"/>
                  </a:lnTo>
                  <a:lnTo>
                    <a:pt x="3473207" y="3667815"/>
                  </a:lnTo>
                  <a:lnTo>
                    <a:pt x="276557" y="3667815"/>
                  </a:lnTo>
                  <a:lnTo>
                    <a:pt x="228726" y="3663528"/>
                  </a:lnTo>
                  <a:lnTo>
                    <a:pt x="183709" y="3651168"/>
                  </a:lnTo>
                  <a:lnTo>
                    <a:pt x="142256" y="3631487"/>
                  </a:lnTo>
                  <a:lnTo>
                    <a:pt x="105119" y="3605236"/>
                  </a:lnTo>
                  <a:lnTo>
                    <a:pt x="73049" y="3573166"/>
                  </a:lnTo>
                  <a:lnTo>
                    <a:pt x="46798" y="3536029"/>
                  </a:lnTo>
                  <a:lnTo>
                    <a:pt x="27117" y="3494576"/>
                  </a:lnTo>
                  <a:lnTo>
                    <a:pt x="14757" y="3449559"/>
                  </a:lnTo>
                  <a:lnTo>
                    <a:pt x="10470" y="3401728"/>
                  </a:lnTo>
                  <a:lnTo>
                    <a:pt x="10470" y="276557"/>
                  </a:lnTo>
                  <a:lnTo>
                    <a:pt x="14757" y="228726"/>
                  </a:lnTo>
                  <a:lnTo>
                    <a:pt x="27117" y="183709"/>
                  </a:lnTo>
                  <a:lnTo>
                    <a:pt x="46798" y="142256"/>
                  </a:lnTo>
                  <a:lnTo>
                    <a:pt x="73049" y="105119"/>
                  </a:lnTo>
                  <a:lnTo>
                    <a:pt x="105119" y="73049"/>
                  </a:lnTo>
                  <a:lnTo>
                    <a:pt x="142256" y="46798"/>
                  </a:lnTo>
                  <a:lnTo>
                    <a:pt x="183709" y="27117"/>
                  </a:lnTo>
                  <a:lnTo>
                    <a:pt x="228726" y="14757"/>
                  </a:lnTo>
                  <a:lnTo>
                    <a:pt x="276557" y="10470"/>
                  </a:lnTo>
                  <a:lnTo>
                    <a:pt x="3473207" y="10470"/>
                  </a:lnTo>
                  <a:lnTo>
                    <a:pt x="3451377" y="4463"/>
                  </a:lnTo>
                  <a:lnTo>
                    <a:pt x="3401728" y="0"/>
                  </a:lnTo>
                  <a:close/>
                </a:path>
                <a:path extrusionOk="0" h="3678554" w="3678554">
                  <a:moveTo>
                    <a:pt x="3473207" y="10470"/>
                  </a:moveTo>
                  <a:lnTo>
                    <a:pt x="3401728" y="10470"/>
                  </a:lnTo>
                  <a:lnTo>
                    <a:pt x="3449559" y="14757"/>
                  </a:lnTo>
                  <a:lnTo>
                    <a:pt x="3494576" y="27117"/>
                  </a:lnTo>
                  <a:lnTo>
                    <a:pt x="3536029" y="46798"/>
                  </a:lnTo>
                  <a:lnTo>
                    <a:pt x="3573166" y="73049"/>
                  </a:lnTo>
                  <a:lnTo>
                    <a:pt x="3605236" y="105119"/>
                  </a:lnTo>
                  <a:lnTo>
                    <a:pt x="3631487" y="142256"/>
                  </a:lnTo>
                  <a:lnTo>
                    <a:pt x="3651168" y="183709"/>
                  </a:lnTo>
                  <a:lnTo>
                    <a:pt x="3663528" y="228726"/>
                  </a:lnTo>
                  <a:lnTo>
                    <a:pt x="3667815" y="276557"/>
                  </a:lnTo>
                  <a:lnTo>
                    <a:pt x="3667815" y="3401728"/>
                  </a:lnTo>
                  <a:lnTo>
                    <a:pt x="3663528" y="3449559"/>
                  </a:lnTo>
                  <a:lnTo>
                    <a:pt x="3651168" y="3494576"/>
                  </a:lnTo>
                  <a:lnTo>
                    <a:pt x="3631487" y="3536029"/>
                  </a:lnTo>
                  <a:lnTo>
                    <a:pt x="3605236" y="3573166"/>
                  </a:lnTo>
                  <a:lnTo>
                    <a:pt x="3573166" y="3605236"/>
                  </a:lnTo>
                  <a:lnTo>
                    <a:pt x="3536029" y="3631487"/>
                  </a:lnTo>
                  <a:lnTo>
                    <a:pt x="3494576" y="3651168"/>
                  </a:lnTo>
                  <a:lnTo>
                    <a:pt x="3449559" y="3663528"/>
                  </a:lnTo>
                  <a:lnTo>
                    <a:pt x="3401728" y="3667815"/>
                  </a:lnTo>
                  <a:lnTo>
                    <a:pt x="3473207" y="3667815"/>
                  </a:lnTo>
                  <a:lnTo>
                    <a:pt x="3541205" y="3640474"/>
                  </a:lnTo>
                  <a:lnTo>
                    <a:pt x="3579812" y="3613164"/>
                  </a:lnTo>
                  <a:lnTo>
                    <a:pt x="3613164" y="3579812"/>
                  </a:lnTo>
                  <a:lnTo>
                    <a:pt x="3640474" y="3541205"/>
                  </a:lnTo>
                  <a:lnTo>
                    <a:pt x="3660956" y="3498131"/>
                  </a:lnTo>
                  <a:lnTo>
                    <a:pt x="3673822" y="3451377"/>
                  </a:lnTo>
                  <a:lnTo>
                    <a:pt x="3678285" y="3401728"/>
                  </a:lnTo>
                  <a:lnTo>
                    <a:pt x="3678285" y="276557"/>
                  </a:lnTo>
                  <a:lnTo>
                    <a:pt x="3673822" y="226908"/>
                  </a:lnTo>
                  <a:lnTo>
                    <a:pt x="3660956" y="180154"/>
                  </a:lnTo>
                  <a:lnTo>
                    <a:pt x="3640474" y="137080"/>
                  </a:lnTo>
                  <a:lnTo>
                    <a:pt x="3613164" y="98473"/>
                  </a:lnTo>
                  <a:lnTo>
                    <a:pt x="3579812" y="65121"/>
                  </a:lnTo>
                  <a:lnTo>
                    <a:pt x="3541205" y="37811"/>
                  </a:lnTo>
                  <a:lnTo>
                    <a:pt x="3498131" y="17329"/>
                  </a:lnTo>
                  <a:lnTo>
                    <a:pt x="3473207" y="10470"/>
                  </a:lnTo>
                  <a:close/>
                </a:path>
              </a:pathLst>
            </a:custGeom>
            <a:solidFill>
              <a:srgbClr val="008F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6194326" y="7876053"/>
              <a:ext cx="3657600" cy="587375"/>
            </a:xfrm>
            <a:custGeom>
              <a:rect b="b" l="l" r="r" t="t"/>
              <a:pathLst>
                <a:path extrusionOk="0" h="587375" w="3657600">
                  <a:moveTo>
                    <a:pt x="3657344" y="0"/>
                  </a:moveTo>
                  <a:lnTo>
                    <a:pt x="0" y="0"/>
                  </a:lnTo>
                  <a:lnTo>
                    <a:pt x="0" y="320891"/>
                  </a:lnTo>
                  <a:lnTo>
                    <a:pt x="4286" y="368721"/>
                  </a:lnTo>
                  <a:lnTo>
                    <a:pt x="16646" y="413739"/>
                  </a:lnTo>
                  <a:lnTo>
                    <a:pt x="36327" y="455192"/>
                  </a:lnTo>
                  <a:lnTo>
                    <a:pt x="62578" y="492329"/>
                  </a:lnTo>
                  <a:lnTo>
                    <a:pt x="94648" y="524398"/>
                  </a:lnTo>
                  <a:lnTo>
                    <a:pt x="131785" y="550650"/>
                  </a:lnTo>
                  <a:lnTo>
                    <a:pt x="173238" y="570331"/>
                  </a:lnTo>
                  <a:lnTo>
                    <a:pt x="218255" y="582690"/>
                  </a:lnTo>
                  <a:lnTo>
                    <a:pt x="266075" y="586976"/>
                  </a:lnTo>
                  <a:lnTo>
                    <a:pt x="3391269" y="586976"/>
                  </a:lnTo>
                  <a:lnTo>
                    <a:pt x="3439088" y="582690"/>
                  </a:lnTo>
                  <a:lnTo>
                    <a:pt x="3484105" y="570331"/>
                  </a:lnTo>
                  <a:lnTo>
                    <a:pt x="3525558" y="550650"/>
                  </a:lnTo>
                  <a:lnTo>
                    <a:pt x="3562695" y="524398"/>
                  </a:lnTo>
                  <a:lnTo>
                    <a:pt x="3594765" y="492329"/>
                  </a:lnTo>
                  <a:lnTo>
                    <a:pt x="3621016" y="455192"/>
                  </a:lnTo>
                  <a:lnTo>
                    <a:pt x="3640697" y="413739"/>
                  </a:lnTo>
                  <a:lnTo>
                    <a:pt x="3653057" y="368721"/>
                  </a:lnTo>
                  <a:lnTo>
                    <a:pt x="3657344" y="320891"/>
                  </a:lnTo>
                  <a:lnTo>
                    <a:pt x="3657344" y="0"/>
                  </a:lnTo>
                  <a:close/>
                </a:path>
              </a:pathLst>
            </a:custGeom>
            <a:solidFill>
              <a:srgbClr val="81D26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7207834" y="5617813"/>
              <a:ext cx="1626870" cy="1626870"/>
            </a:xfrm>
            <a:custGeom>
              <a:rect b="b" l="l" r="r" t="t"/>
              <a:pathLst>
                <a:path extrusionOk="0" h="1626870" w="1626870">
                  <a:moveTo>
                    <a:pt x="1277950" y="813231"/>
                  </a:moveTo>
                  <a:lnTo>
                    <a:pt x="1273390" y="790625"/>
                  </a:lnTo>
                  <a:lnTo>
                    <a:pt x="1260957" y="772160"/>
                  </a:lnTo>
                  <a:lnTo>
                    <a:pt x="1242491" y="759714"/>
                  </a:lnTo>
                  <a:lnTo>
                    <a:pt x="1219873" y="755142"/>
                  </a:lnTo>
                  <a:lnTo>
                    <a:pt x="976807" y="755142"/>
                  </a:lnTo>
                  <a:lnTo>
                    <a:pt x="959853" y="720369"/>
                  </a:lnTo>
                  <a:lnTo>
                    <a:pt x="935939" y="690537"/>
                  </a:lnTo>
                  <a:lnTo>
                    <a:pt x="906106" y="666635"/>
                  </a:lnTo>
                  <a:lnTo>
                    <a:pt x="871334" y="649668"/>
                  </a:lnTo>
                  <a:lnTo>
                    <a:pt x="871334" y="813231"/>
                  </a:lnTo>
                  <a:lnTo>
                    <a:pt x="866749" y="835850"/>
                  </a:lnTo>
                  <a:lnTo>
                    <a:pt x="854316" y="854290"/>
                  </a:lnTo>
                  <a:lnTo>
                    <a:pt x="835850" y="866762"/>
                  </a:lnTo>
                  <a:lnTo>
                    <a:pt x="813244" y="871334"/>
                  </a:lnTo>
                  <a:lnTo>
                    <a:pt x="790651" y="866762"/>
                  </a:lnTo>
                  <a:lnTo>
                    <a:pt x="772185" y="854290"/>
                  </a:lnTo>
                  <a:lnTo>
                    <a:pt x="759726" y="835825"/>
                  </a:lnTo>
                  <a:lnTo>
                    <a:pt x="755154" y="813231"/>
                  </a:lnTo>
                  <a:lnTo>
                    <a:pt x="759739" y="790625"/>
                  </a:lnTo>
                  <a:lnTo>
                    <a:pt x="772185" y="772185"/>
                  </a:lnTo>
                  <a:lnTo>
                    <a:pt x="790651" y="759714"/>
                  </a:lnTo>
                  <a:lnTo>
                    <a:pt x="813244" y="755142"/>
                  </a:lnTo>
                  <a:lnTo>
                    <a:pt x="835850" y="759714"/>
                  </a:lnTo>
                  <a:lnTo>
                    <a:pt x="854316" y="772185"/>
                  </a:lnTo>
                  <a:lnTo>
                    <a:pt x="866775" y="790651"/>
                  </a:lnTo>
                  <a:lnTo>
                    <a:pt x="871334" y="813231"/>
                  </a:lnTo>
                  <a:lnTo>
                    <a:pt x="871334" y="649668"/>
                  </a:lnTo>
                  <a:lnTo>
                    <a:pt x="871334" y="290436"/>
                  </a:lnTo>
                  <a:lnTo>
                    <a:pt x="866775" y="267830"/>
                  </a:lnTo>
                  <a:lnTo>
                    <a:pt x="854329" y="249364"/>
                  </a:lnTo>
                  <a:lnTo>
                    <a:pt x="835863" y="236918"/>
                  </a:lnTo>
                  <a:lnTo>
                    <a:pt x="813244" y="232359"/>
                  </a:lnTo>
                  <a:lnTo>
                    <a:pt x="790625" y="236918"/>
                  </a:lnTo>
                  <a:lnTo>
                    <a:pt x="772160" y="249364"/>
                  </a:lnTo>
                  <a:lnTo>
                    <a:pt x="759714" y="267830"/>
                  </a:lnTo>
                  <a:lnTo>
                    <a:pt x="755154" y="290436"/>
                  </a:lnTo>
                  <a:lnTo>
                    <a:pt x="755154" y="649668"/>
                  </a:lnTo>
                  <a:lnTo>
                    <a:pt x="708545" y="674738"/>
                  </a:lnTo>
                  <a:lnTo>
                    <a:pt x="671766" y="712114"/>
                  </a:lnTo>
                  <a:lnTo>
                    <a:pt x="647649" y="759155"/>
                  </a:lnTo>
                  <a:lnTo>
                    <a:pt x="638975" y="813231"/>
                  </a:lnTo>
                  <a:lnTo>
                    <a:pt x="645210" y="859510"/>
                  </a:lnTo>
                  <a:lnTo>
                    <a:pt x="662800" y="901128"/>
                  </a:lnTo>
                  <a:lnTo>
                    <a:pt x="690079" y="936409"/>
                  </a:lnTo>
                  <a:lnTo>
                    <a:pt x="725347" y="963676"/>
                  </a:lnTo>
                  <a:lnTo>
                    <a:pt x="766965" y="981265"/>
                  </a:lnTo>
                  <a:lnTo>
                    <a:pt x="813244" y="987501"/>
                  </a:lnTo>
                  <a:lnTo>
                    <a:pt x="867321" y="978839"/>
                  </a:lnTo>
                  <a:lnTo>
                    <a:pt x="914361" y="954709"/>
                  </a:lnTo>
                  <a:lnTo>
                    <a:pt x="951738" y="917943"/>
                  </a:lnTo>
                  <a:lnTo>
                    <a:pt x="976807" y="871334"/>
                  </a:lnTo>
                  <a:lnTo>
                    <a:pt x="1219873" y="871334"/>
                  </a:lnTo>
                  <a:lnTo>
                    <a:pt x="1242504" y="866762"/>
                  </a:lnTo>
                  <a:lnTo>
                    <a:pt x="1260970" y="854290"/>
                  </a:lnTo>
                  <a:lnTo>
                    <a:pt x="1273403" y="835825"/>
                  </a:lnTo>
                  <a:lnTo>
                    <a:pt x="1277950" y="813231"/>
                  </a:lnTo>
                  <a:close/>
                </a:path>
                <a:path extrusionOk="0" h="1626870" w="1626870">
                  <a:moveTo>
                    <a:pt x="1626489" y="813244"/>
                  </a:moveTo>
                  <a:lnTo>
                    <a:pt x="1621929" y="790625"/>
                  </a:lnTo>
                  <a:lnTo>
                    <a:pt x="1609483" y="772160"/>
                  </a:lnTo>
                  <a:lnTo>
                    <a:pt x="1591017" y="759714"/>
                  </a:lnTo>
                  <a:lnTo>
                    <a:pt x="1568399" y="755142"/>
                  </a:lnTo>
                  <a:lnTo>
                    <a:pt x="1545780" y="759714"/>
                  </a:lnTo>
                  <a:lnTo>
                    <a:pt x="1527314" y="772160"/>
                  </a:lnTo>
                  <a:lnTo>
                    <a:pt x="1514868" y="790625"/>
                  </a:lnTo>
                  <a:lnTo>
                    <a:pt x="1510309" y="813244"/>
                  </a:lnTo>
                  <a:lnTo>
                    <a:pt x="1508709" y="860894"/>
                  </a:lnTo>
                  <a:lnTo>
                    <a:pt x="1503934" y="907707"/>
                  </a:lnTo>
                  <a:lnTo>
                    <a:pt x="1496123" y="953554"/>
                  </a:lnTo>
                  <a:lnTo>
                    <a:pt x="1485366" y="998347"/>
                  </a:lnTo>
                  <a:lnTo>
                    <a:pt x="1471777" y="1041958"/>
                  </a:lnTo>
                  <a:lnTo>
                    <a:pt x="1455445" y="1084313"/>
                  </a:lnTo>
                  <a:lnTo>
                    <a:pt x="1436497" y="1125296"/>
                  </a:lnTo>
                  <a:lnTo>
                    <a:pt x="1415008" y="1164793"/>
                  </a:lnTo>
                  <a:lnTo>
                    <a:pt x="1391107" y="1202715"/>
                  </a:lnTo>
                  <a:lnTo>
                    <a:pt x="1364894" y="1238948"/>
                  </a:lnTo>
                  <a:lnTo>
                    <a:pt x="1336459" y="1273378"/>
                  </a:lnTo>
                  <a:lnTo>
                    <a:pt x="1305928" y="1305915"/>
                  </a:lnTo>
                  <a:lnTo>
                    <a:pt x="1273390" y="1336459"/>
                  </a:lnTo>
                  <a:lnTo>
                    <a:pt x="1238948" y="1364881"/>
                  </a:lnTo>
                  <a:lnTo>
                    <a:pt x="1202728" y="1391107"/>
                  </a:lnTo>
                  <a:lnTo>
                    <a:pt x="1164805" y="1415008"/>
                  </a:lnTo>
                  <a:lnTo>
                    <a:pt x="1125308" y="1436484"/>
                  </a:lnTo>
                  <a:lnTo>
                    <a:pt x="1084326" y="1455445"/>
                  </a:lnTo>
                  <a:lnTo>
                    <a:pt x="1041971" y="1471777"/>
                  </a:lnTo>
                  <a:lnTo>
                    <a:pt x="998347" y="1485366"/>
                  </a:lnTo>
                  <a:lnTo>
                    <a:pt x="953554" y="1496123"/>
                  </a:lnTo>
                  <a:lnTo>
                    <a:pt x="907707" y="1503934"/>
                  </a:lnTo>
                  <a:lnTo>
                    <a:pt x="860907" y="1508696"/>
                  </a:lnTo>
                  <a:lnTo>
                    <a:pt x="813244" y="1510309"/>
                  </a:lnTo>
                  <a:lnTo>
                    <a:pt x="765594" y="1508696"/>
                  </a:lnTo>
                  <a:lnTo>
                    <a:pt x="718781" y="1503934"/>
                  </a:lnTo>
                  <a:lnTo>
                    <a:pt x="672934" y="1496123"/>
                  </a:lnTo>
                  <a:lnTo>
                    <a:pt x="628142" y="1485366"/>
                  </a:lnTo>
                  <a:lnTo>
                    <a:pt x="584517" y="1471777"/>
                  </a:lnTo>
                  <a:lnTo>
                    <a:pt x="542163" y="1455445"/>
                  </a:lnTo>
                  <a:lnTo>
                    <a:pt x="501192" y="1436484"/>
                  </a:lnTo>
                  <a:lnTo>
                    <a:pt x="461683" y="1415008"/>
                  </a:lnTo>
                  <a:lnTo>
                    <a:pt x="423773" y="1391107"/>
                  </a:lnTo>
                  <a:lnTo>
                    <a:pt x="387540" y="1364881"/>
                  </a:lnTo>
                  <a:lnTo>
                    <a:pt x="353110" y="1336459"/>
                  </a:lnTo>
                  <a:lnTo>
                    <a:pt x="320573" y="1305915"/>
                  </a:lnTo>
                  <a:lnTo>
                    <a:pt x="290029" y="1273378"/>
                  </a:lnTo>
                  <a:lnTo>
                    <a:pt x="261607" y="1238948"/>
                  </a:lnTo>
                  <a:lnTo>
                    <a:pt x="235381" y="1202715"/>
                  </a:lnTo>
                  <a:lnTo>
                    <a:pt x="211480" y="1164793"/>
                  </a:lnTo>
                  <a:lnTo>
                    <a:pt x="189992" y="1125296"/>
                  </a:lnTo>
                  <a:lnTo>
                    <a:pt x="171043" y="1084313"/>
                  </a:lnTo>
                  <a:lnTo>
                    <a:pt x="154711" y="1041958"/>
                  </a:lnTo>
                  <a:lnTo>
                    <a:pt x="141122" y="998347"/>
                  </a:lnTo>
                  <a:lnTo>
                    <a:pt x="130365" y="953554"/>
                  </a:lnTo>
                  <a:lnTo>
                    <a:pt x="122555" y="907707"/>
                  </a:lnTo>
                  <a:lnTo>
                    <a:pt x="117792" y="860894"/>
                  </a:lnTo>
                  <a:lnTo>
                    <a:pt x="116179" y="813244"/>
                  </a:lnTo>
                  <a:lnTo>
                    <a:pt x="117792" y="765581"/>
                  </a:lnTo>
                  <a:lnTo>
                    <a:pt x="122555" y="718781"/>
                  </a:lnTo>
                  <a:lnTo>
                    <a:pt x="130365" y="672934"/>
                  </a:lnTo>
                  <a:lnTo>
                    <a:pt x="141122" y="628154"/>
                  </a:lnTo>
                  <a:lnTo>
                    <a:pt x="154711" y="584530"/>
                  </a:lnTo>
                  <a:lnTo>
                    <a:pt x="171043" y="542175"/>
                  </a:lnTo>
                  <a:lnTo>
                    <a:pt x="189992" y="501192"/>
                  </a:lnTo>
                  <a:lnTo>
                    <a:pt x="211480" y="461695"/>
                  </a:lnTo>
                  <a:lnTo>
                    <a:pt x="235381" y="423786"/>
                  </a:lnTo>
                  <a:lnTo>
                    <a:pt x="261607" y="387553"/>
                  </a:lnTo>
                  <a:lnTo>
                    <a:pt x="290029" y="353110"/>
                  </a:lnTo>
                  <a:lnTo>
                    <a:pt x="320573" y="320573"/>
                  </a:lnTo>
                  <a:lnTo>
                    <a:pt x="353110" y="290042"/>
                  </a:lnTo>
                  <a:lnTo>
                    <a:pt x="387540" y="261607"/>
                  </a:lnTo>
                  <a:lnTo>
                    <a:pt x="423773" y="235394"/>
                  </a:lnTo>
                  <a:lnTo>
                    <a:pt x="461683" y="211493"/>
                  </a:lnTo>
                  <a:lnTo>
                    <a:pt x="501192" y="190004"/>
                  </a:lnTo>
                  <a:lnTo>
                    <a:pt x="542163" y="171043"/>
                  </a:lnTo>
                  <a:lnTo>
                    <a:pt x="584517" y="154724"/>
                  </a:lnTo>
                  <a:lnTo>
                    <a:pt x="628142" y="141122"/>
                  </a:lnTo>
                  <a:lnTo>
                    <a:pt x="672934" y="130365"/>
                  </a:lnTo>
                  <a:lnTo>
                    <a:pt x="718781" y="122555"/>
                  </a:lnTo>
                  <a:lnTo>
                    <a:pt x="765594" y="117792"/>
                  </a:lnTo>
                  <a:lnTo>
                    <a:pt x="813244" y="116179"/>
                  </a:lnTo>
                  <a:lnTo>
                    <a:pt x="862914" y="117957"/>
                  </a:lnTo>
                  <a:lnTo>
                    <a:pt x="911936" y="123202"/>
                  </a:lnTo>
                  <a:lnTo>
                    <a:pt x="960132" y="131851"/>
                  </a:lnTo>
                  <a:lnTo>
                    <a:pt x="1007376" y="143814"/>
                  </a:lnTo>
                  <a:lnTo>
                    <a:pt x="1053515" y="159016"/>
                  </a:lnTo>
                  <a:lnTo>
                    <a:pt x="1098372" y="177342"/>
                  </a:lnTo>
                  <a:lnTo>
                    <a:pt x="1141806" y="198729"/>
                  </a:lnTo>
                  <a:lnTo>
                    <a:pt x="1183652" y="223088"/>
                  </a:lnTo>
                  <a:lnTo>
                    <a:pt x="1223772" y="250342"/>
                  </a:lnTo>
                  <a:lnTo>
                    <a:pt x="1262011" y="280377"/>
                  </a:lnTo>
                  <a:lnTo>
                    <a:pt x="1298206" y="313143"/>
                  </a:lnTo>
                  <a:lnTo>
                    <a:pt x="1332217" y="348526"/>
                  </a:lnTo>
                  <a:lnTo>
                    <a:pt x="1219873" y="348526"/>
                  </a:lnTo>
                  <a:lnTo>
                    <a:pt x="1197254" y="353098"/>
                  </a:lnTo>
                  <a:lnTo>
                    <a:pt x="1178788" y="365544"/>
                  </a:lnTo>
                  <a:lnTo>
                    <a:pt x="1166342" y="384009"/>
                  </a:lnTo>
                  <a:lnTo>
                    <a:pt x="1161783" y="406615"/>
                  </a:lnTo>
                  <a:lnTo>
                    <a:pt x="1166342" y="429221"/>
                  </a:lnTo>
                  <a:lnTo>
                    <a:pt x="1178788" y="447687"/>
                  </a:lnTo>
                  <a:lnTo>
                    <a:pt x="1197254" y="460133"/>
                  </a:lnTo>
                  <a:lnTo>
                    <a:pt x="1219873" y="464705"/>
                  </a:lnTo>
                  <a:lnTo>
                    <a:pt x="1452219" y="464705"/>
                  </a:lnTo>
                  <a:lnTo>
                    <a:pt x="1474851" y="460133"/>
                  </a:lnTo>
                  <a:lnTo>
                    <a:pt x="1493316" y="447687"/>
                  </a:lnTo>
                  <a:lnTo>
                    <a:pt x="1505750" y="429221"/>
                  </a:lnTo>
                  <a:lnTo>
                    <a:pt x="1510309" y="406615"/>
                  </a:lnTo>
                  <a:lnTo>
                    <a:pt x="1510309" y="174269"/>
                  </a:lnTo>
                  <a:lnTo>
                    <a:pt x="1505750" y="151650"/>
                  </a:lnTo>
                  <a:lnTo>
                    <a:pt x="1493316" y="133197"/>
                  </a:lnTo>
                  <a:lnTo>
                    <a:pt x="1474851" y="120751"/>
                  </a:lnTo>
                  <a:lnTo>
                    <a:pt x="1452219" y="116179"/>
                  </a:lnTo>
                  <a:lnTo>
                    <a:pt x="1429600" y="120751"/>
                  </a:lnTo>
                  <a:lnTo>
                    <a:pt x="1411147" y="133197"/>
                  </a:lnTo>
                  <a:lnTo>
                    <a:pt x="1398701" y="151650"/>
                  </a:lnTo>
                  <a:lnTo>
                    <a:pt x="1394142" y="174269"/>
                  </a:lnTo>
                  <a:lnTo>
                    <a:pt x="1394142" y="246189"/>
                  </a:lnTo>
                  <a:lnTo>
                    <a:pt x="1358138" y="211480"/>
                  </a:lnTo>
                  <a:lnTo>
                    <a:pt x="1320266" y="179146"/>
                  </a:lnTo>
                  <a:lnTo>
                    <a:pt x="1280629" y="149237"/>
                  </a:lnTo>
                  <a:lnTo>
                    <a:pt x="1239354" y="121843"/>
                  </a:lnTo>
                  <a:lnTo>
                    <a:pt x="1196555" y="97040"/>
                  </a:lnTo>
                  <a:lnTo>
                    <a:pt x="1152347" y="74879"/>
                  </a:lnTo>
                  <a:lnTo>
                    <a:pt x="1106843" y="55435"/>
                  </a:lnTo>
                  <a:lnTo>
                    <a:pt x="1060157" y="38798"/>
                  </a:lnTo>
                  <a:lnTo>
                    <a:pt x="1012431" y="25019"/>
                  </a:lnTo>
                  <a:lnTo>
                    <a:pt x="963752" y="14173"/>
                  </a:lnTo>
                  <a:lnTo>
                    <a:pt x="914247" y="6350"/>
                  </a:lnTo>
                  <a:lnTo>
                    <a:pt x="864044" y="1600"/>
                  </a:lnTo>
                  <a:lnTo>
                    <a:pt x="813244" y="0"/>
                  </a:lnTo>
                  <a:lnTo>
                    <a:pt x="765530" y="1384"/>
                  </a:lnTo>
                  <a:lnTo>
                    <a:pt x="718540" y="5473"/>
                  </a:lnTo>
                  <a:lnTo>
                    <a:pt x="672338" y="12217"/>
                  </a:lnTo>
                  <a:lnTo>
                    <a:pt x="626999" y="21513"/>
                  </a:lnTo>
                  <a:lnTo>
                    <a:pt x="582612" y="33299"/>
                  </a:lnTo>
                  <a:lnTo>
                    <a:pt x="539254" y="47485"/>
                  </a:lnTo>
                  <a:lnTo>
                    <a:pt x="497001" y="64008"/>
                  </a:lnTo>
                  <a:lnTo>
                    <a:pt x="455917" y="82778"/>
                  </a:lnTo>
                  <a:lnTo>
                    <a:pt x="416090" y="103733"/>
                  </a:lnTo>
                  <a:lnTo>
                    <a:pt x="377596" y="126784"/>
                  </a:lnTo>
                  <a:lnTo>
                    <a:pt x="340512" y="151866"/>
                  </a:lnTo>
                  <a:lnTo>
                    <a:pt x="304901" y="178879"/>
                  </a:lnTo>
                  <a:lnTo>
                    <a:pt x="270865" y="207772"/>
                  </a:lnTo>
                  <a:lnTo>
                    <a:pt x="238467" y="238455"/>
                  </a:lnTo>
                  <a:lnTo>
                    <a:pt x="207784" y="270852"/>
                  </a:lnTo>
                  <a:lnTo>
                    <a:pt x="178892" y="304901"/>
                  </a:lnTo>
                  <a:lnTo>
                    <a:pt x="151866" y="340499"/>
                  </a:lnTo>
                  <a:lnTo>
                    <a:pt x="126796" y="377583"/>
                  </a:lnTo>
                  <a:lnTo>
                    <a:pt x="103733" y="416077"/>
                  </a:lnTo>
                  <a:lnTo>
                    <a:pt x="82791" y="455904"/>
                  </a:lnTo>
                  <a:lnTo>
                    <a:pt x="64008" y="496989"/>
                  </a:lnTo>
                  <a:lnTo>
                    <a:pt x="47498" y="539254"/>
                  </a:lnTo>
                  <a:lnTo>
                    <a:pt x="33299" y="582612"/>
                  </a:lnTo>
                  <a:lnTo>
                    <a:pt x="21513" y="626999"/>
                  </a:lnTo>
                  <a:lnTo>
                    <a:pt x="12217" y="672325"/>
                  </a:lnTo>
                  <a:lnTo>
                    <a:pt x="5486" y="718527"/>
                  </a:lnTo>
                  <a:lnTo>
                    <a:pt x="1384" y="765530"/>
                  </a:lnTo>
                  <a:lnTo>
                    <a:pt x="0" y="813244"/>
                  </a:lnTo>
                  <a:lnTo>
                    <a:pt x="1384" y="860958"/>
                  </a:lnTo>
                  <a:lnTo>
                    <a:pt x="5486" y="907948"/>
                  </a:lnTo>
                  <a:lnTo>
                    <a:pt x="12217" y="954151"/>
                  </a:lnTo>
                  <a:lnTo>
                    <a:pt x="21513" y="999477"/>
                  </a:lnTo>
                  <a:lnTo>
                    <a:pt x="33299" y="1043863"/>
                  </a:lnTo>
                  <a:lnTo>
                    <a:pt x="47498" y="1087234"/>
                  </a:lnTo>
                  <a:lnTo>
                    <a:pt x="64008" y="1129487"/>
                  </a:lnTo>
                  <a:lnTo>
                    <a:pt x="82791" y="1170571"/>
                  </a:lnTo>
                  <a:lnTo>
                    <a:pt x="103733" y="1210398"/>
                  </a:lnTo>
                  <a:lnTo>
                    <a:pt x="126796" y="1248892"/>
                  </a:lnTo>
                  <a:lnTo>
                    <a:pt x="151866" y="1285976"/>
                  </a:lnTo>
                  <a:lnTo>
                    <a:pt x="178892" y="1321574"/>
                  </a:lnTo>
                  <a:lnTo>
                    <a:pt x="207784" y="1355623"/>
                  </a:lnTo>
                  <a:lnTo>
                    <a:pt x="238467" y="1388021"/>
                  </a:lnTo>
                  <a:lnTo>
                    <a:pt x="270865" y="1418704"/>
                  </a:lnTo>
                  <a:lnTo>
                    <a:pt x="304901" y="1447596"/>
                  </a:lnTo>
                  <a:lnTo>
                    <a:pt x="340512" y="1474622"/>
                  </a:lnTo>
                  <a:lnTo>
                    <a:pt x="377596" y="1499692"/>
                  </a:lnTo>
                  <a:lnTo>
                    <a:pt x="416090" y="1522742"/>
                  </a:lnTo>
                  <a:lnTo>
                    <a:pt x="455917" y="1543697"/>
                  </a:lnTo>
                  <a:lnTo>
                    <a:pt x="497001" y="1562468"/>
                  </a:lnTo>
                  <a:lnTo>
                    <a:pt x="539254" y="1578991"/>
                  </a:lnTo>
                  <a:lnTo>
                    <a:pt x="582612" y="1593176"/>
                  </a:lnTo>
                  <a:lnTo>
                    <a:pt x="626999" y="1604962"/>
                  </a:lnTo>
                  <a:lnTo>
                    <a:pt x="672338" y="1614258"/>
                  </a:lnTo>
                  <a:lnTo>
                    <a:pt x="718540" y="1621002"/>
                  </a:lnTo>
                  <a:lnTo>
                    <a:pt x="765530" y="1625092"/>
                  </a:lnTo>
                  <a:lnTo>
                    <a:pt x="813244" y="1626476"/>
                  </a:lnTo>
                  <a:lnTo>
                    <a:pt x="860958" y="1625092"/>
                  </a:lnTo>
                  <a:lnTo>
                    <a:pt x="907961" y="1621002"/>
                  </a:lnTo>
                  <a:lnTo>
                    <a:pt x="954163" y="1614258"/>
                  </a:lnTo>
                  <a:lnTo>
                    <a:pt x="999490" y="1604962"/>
                  </a:lnTo>
                  <a:lnTo>
                    <a:pt x="1043876" y="1593176"/>
                  </a:lnTo>
                  <a:lnTo>
                    <a:pt x="1087234" y="1578991"/>
                  </a:lnTo>
                  <a:lnTo>
                    <a:pt x="1129499" y="1562468"/>
                  </a:lnTo>
                  <a:lnTo>
                    <a:pt x="1170571" y="1543697"/>
                  </a:lnTo>
                  <a:lnTo>
                    <a:pt x="1210398" y="1522742"/>
                  </a:lnTo>
                  <a:lnTo>
                    <a:pt x="1248905" y="1499692"/>
                  </a:lnTo>
                  <a:lnTo>
                    <a:pt x="1285989" y="1474622"/>
                  </a:lnTo>
                  <a:lnTo>
                    <a:pt x="1321587" y="1447596"/>
                  </a:lnTo>
                  <a:lnTo>
                    <a:pt x="1355623" y="1418704"/>
                  </a:lnTo>
                  <a:lnTo>
                    <a:pt x="1388021" y="1388021"/>
                  </a:lnTo>
                  <a:lnTo>
                    <a:pt x="1418717" y="1355623"/>
                  </a:lnTo>
                  <a:lnTo>
                    <a:pt x="1447596" y="1321574"/>
                  </a:lnTo>
                  <a:lnTo>
                    <a:pt x="1474622" y="1285976"/>
                  </a:lnTo>
                  <a:lnTo>
                    <a:pt x="1499704" y="1248892"/>
                  </a:lnTo>
                  <a:lnTo>
                    <a:pt x="1522755" y="1210398"/>
                  </a:lnTo>
                  <a:lnTo>
                    <a:pt x="1543710" y="1170571"/>
                  </a:lnTo>
                  <a:lnTo>
                    <a:pt x="1562481" y="1129487"/>
                  </a:lnTo>
                  <a:lnTo>
                    <a:pt x="1579003" y="1087234"/>
                  </a:lnTo>
                  <a:lnTo>
                    <a:pt x="1593189" y="1043863"/>
                  </a:lnTo>
                  <a:lnTo>
                    <a:pt x="1604975" y="999477"/>
                  </a:lnTo>
                  <a:lnTo>
                    <a:pt x="1614271" y="954151"/>
                  </a:lnTo>
                  <a:lnTo>
                    <a:pt x="1621002" y="907948"/>
                  </a:lnTo>
                  <a:lnTo>
                    <a:pt x="1625104" y="860958"/>
                  </a:lnTo>
                  <a:lnTo>
                    <a:pt x="1626489" y="813244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625" name="Google Shape;625;p35"/>
          <p:cNvGrpSpPr/>
          <p:nvPr/>
        </p:nvGrpSpPr>
        <p:grpSpPr>
          <a:xfrm>
            <a:off x="4756912" y="2180864"/>
            <a:ext cx="1673007" cy="1673006"/>
            <a:chOff x="10459350" y="4795215"/>
            <a:chExt cx="3678555" cy="3678554"/>
          </a:xfrm>
        </p:grpSpPr>
        <p:sp>
          <p:nvSpPr>
            <p:cNvPr id="626" name="Google Shape;626;p35"/>
            <p:cNvSpPr/>
            <p:nvPr/>
          </p:nvSpPr>
          <p:spPr>
            <a:xfrm>
              <a:off x="10464587" y="4800451"/>
              <a:ext cx="3668394" cy="3668395"/>
            </a:xfrm>
            <a:custGeom>
              <a:rect b="b" l="l" r="r" t="t"/>
              <a:pathLst>
                <a:path extrusionOk="0" h="3668395" w="3668394">
                  <a:moveTo>
                    <a:pt x="3396503" y="0"/>
                  </a:moveTo>
                  <a:lnTo>
                    <a:pt x="271321" y="0"/>
                  </a:lnTo>
                  <a:lnTo>
                    <a:pt x="222614" y="4379"/>
                  </a:lnTo>
                  <a:lnTo>
                    <a:pt x="176744" y="17002"/>
                  </a:lnTo>
                  <a:lnTo>
                    <a:pt x="134486" y="37096"/>
                  </a:lnTo>
                  <a:lnTo>
                    <a:pt x="96610" y="63890"/>
                  </a:lnTo>
                  <a:lnTo>
                    <a:pt x="63890" y="96610"/>
                  </a:lnTo>
                  <a:lnTo>
                    <a:pt x="37096" y="134486"/>
                  </a:lnTo>
                  <a:lnTo>
                    <a:pt x="17002" y="176744"/>
                  </a:lnTo>
                  <a:lnTo>
                    <a:pt x="4379" y="222614"/>
                  </a:lnTo>
                  <a:lnTo>
                    <a:pt x="0" y="271321"/>
                  </a:lnTo>
                  <a:lnTo>
                    <a:pt x="0" y="3396493"/>
                  </a:lnTo>
                  <a:lnTo>
                    <a:pt x="4379" y="3445200"/>
                  </a:lnTo>
                  <a:lnTo>
                    <a:pt x="17002" y="3491070"/>
                  </a:lnTo>
                  <a:lnTo>
                    <a:pt x="37096" y="3533328"/>
                  </a:lnTo>
                  <a:lnTo>
                    <a:pt x="63890" y="3571204"/>
                  </a:lnTo>
                  <a:lnTo>
                    <a:pt x="96610" y="3603924"/>
                  </a:lnTo>
                  <a:lnTo>
                    <a:pt x="134486" y="3630718"/>
                  </a:lnTo>
                  <a:lnTo>
                    <a:pt x="176744" y="3650812"/>
                  </a:lnTo>
                  <a:lnTo>
                    <a:pt x="222614" y="3663435"/>
                  </a:lnTo>
                  <a:lnTo>
                    <a:pt x="271321" y="3667815"/>
                  </a:lnTo>
                  <a:lnTo>
                    <a:pt x="3396503" y="3667815"/>
                  </a:lnTo>
                  <a:lnTo>
                    <a:pt x="3445208" y="3663435"/>
                  </a:lnTo>
                  <a:lnTo>
                    <a:pt x="3491074" y="3650812"/>
                  </a:lnTo>
                  <a:lnTo>
                    <a:pt x="3533331" y="3630718"/>
                  </a:lnTo>
                  <a:lnTo>
                    <a:pt x="3571206" y="3603924"/>
                  </a:lnTo>
                  <a:lnTo>
                    <a:pt x="3603925" y="3571204"/>
                  </a:lnTo>
                  <a:lnTo>
                    <a:pt x="3630719" y="3533328"/>
                  </a:lnTo>
                  <a:lnTo>
                    <a:pt x="3650813" y="3491070"/>
                  </a:lnTo>
                  <a:lnTo>
                    <a:pt x="3663435" y="3445200"/>
                  </a:lnTo>
                  <a:lnTo>
                    <a:pt x="3667815" y="3396493"/>
                  </a:lnTo>
                  <a:lnTo>
                    <a:pt x="3667815" y="271321"/>
                  </a:lnTo>
                  <a:lnTo>
                    <a:pt x="3663435" y="222614"/>
                  </a:lnTo>
                  <a:lnTo>
                    <a:pt x="3650813" y="176744"/>
                  </a:lnTo>
                  <a:lnTo>
                    <a:pt x="3630719" y="134486"/>
                  </a:lnTo>
                  <a:lnTo>
                    <a:pt x="3603925" y="96610"/>
                  </a:lnTo>
                  <a:lnTo>
                    <a:pt x="3571206" y="63890"/>
                  </a:lnTo>
                  <a:lnTo>
                    <a:pt x="3533331" y="37096"/>
                  </a:lnTo>
                  <a:lnTo>
                    <a:pt x="3491074" y="17002"/>
                  </a:lnTo>
                  <a:lnTo>
                    <a:pt x="3445208" y="4379"/>
                  </a:lnTo>
                  <a:lnTo>
                    <a:pt x="33965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10459350" y="4795215"/>
              <a:ext cx="3678555" cy="3678554"/>
            </a:xfrm>
            <a:custGeom>
              <a:rect b="b" l="l" r="r" t="t"/>
              <a:pathLst>
                <a:path extrusionOk="0" h="3678554" w="3678555">
                  <a:moveTo>
                    <a:pt x="3401728" y="0"/>
                  </a:moveTo>
                  <a:lnTo>
                    <a:pt x="276557" y="0"/>
                  </a:lnTo>
                  <a:lnTo>
                    <a:pt x="226908" y="4463"/>
                  </a:lnTo>
                  <a:lnTo>
                    <a:pt x="180154" y="17329"/>
                  </a:lnTo>
                  <a:lnTo>
                    <a:pt x="137080" y="37811"/>
                  </a:lnTo>
                  <a:lnTo>
                    <a:pt x="98473" y="65121"/>
                  </a:lnTo>
                  <a:lnTo>
                    <a:pt x="65121" y="98473"/>
                  </a:lnTo>
                  <a:lnTo>
                    <a:pt x="37811" y="137080"/>
                  </a:lnTo>
                  <a:lnTo>
                    <a:pt x="17329" y="180154"/>
                  </a:lnTo>
                  <a:lnTo>
                    <a:pt x="4463" y="226908"/>
                  </a:lnTo>
                  <a:lnTo>
                    <a:pt x="0" y="276557"/>
                  </a:lnTo>
                  <a:lnTo>
                    <a:pt x="0" y="3401728"/>
                  </a:lnTo>
                  <a:lnTo>
                    <a:pt x="4463" y="3451377"/>
                  </a:lnTo>
                  <a:lnTo>
                    <a:pt x="17329" y="3498131"/>
                  </a:lnTo>
                  <a:lnTo>
                    <a:pt x="37811" y="3541205"/>
                  </a:lnTo>
                  <a:lnTo>
                    <a:pt x="65121" y="3579812"/>
                  </a:lnTo>
                  <a:lnTo>
                    <a:pt x="98473" y="3613164"/>
                  </a:lnTo>
                  <a:lnTo>
                    <a:pt x="137080" y="3640474"/>
                  </a:lnTo>
                  <a:lnTo>
                    <a:pt x="180154" y="3660956"/>
                  </a:lnTo>
                  <a:lnTo>
                    <a:pt x="226908" y="3673822"/>
                  </a:lnTo>
                  <a:lnTo>
                    <a:pt x="276557" y="3678285"/>
                  </a:lnTo>
                  <a:lnTo>
                    <a:pt x="3401728" y="3678285"/>
                  </a:lnTo>
                  <a:lnTo>
                    <a:pt x="3451377" y="3673822"/>
                  </a:lnTo>
                  <a:lnTo>
                    <a:pt x="3473207" y="3667815"/>
                  </a:lnTo>
                  <a:lnTo>
                    <a:pt x="276557" y="3667815"/>
                  </a:lnTo>
                  <a:lnTo>
                    <a:pt x="228726" y="3663528"/>
                  </a:lnTo>
                  <a:lnTo>
                    <a:pt x="183709" y="3651168"/>
                  </a:lnTo>
                  <a:lnTo>
                    <a:pt x="142256" y="3631487"/>
                  </a:lnTo>
                  <a:lnTo>
                    <a:pt x="105119" y="3605236"/>
                  </a:lnTo>
                  <a:lnTo>
                    <a:pt x="73049" y="3573166"/>
                  </a:lnTo>
                  <a:lnTo>
                    <a:pt x="46798" y="3536029"/>
                  </a:lnTo>
                  <a:lnTo>
                    <a:pt x="27117" y="3494576"/>
                  </a:lnTo>
                  <a:lnTo>
                    <a:pt x="14757" y="3449559"/>
                  </a:lnTo>
                  <a:lnTo>
                    <a:pt x="10470" y="3401728"/>
                  </a:lnTo>
                  <a:lnTo>
                    <a:pt x="10470" y="276557"/>
                  </a:lnTo>
                  <a:lnTo>
                    <a:pt x="14757" y="228726"/>
                  </a:lnTo>
                  <a:lnTo>
                    <a:pt x="27117" y="183709"/>
                  </a:lnTo>
                  <a:lnTo>
                    <a:pt x="46798" y="142256"/>
                  </a:lnTo>
                  <a:lnTo>
                    <a:pt x="73049" y="105119"/>
                  </a:lnTo>
                  <a:lnTo>
                    <a:pt x="105119" y="73049"/>
                  </a:lnTo>
                  <a:lnTo>
                    <a:pt x="142256" y="46798"/>
                  </a:lnTo>
                  <a:lnTo>
                    <a:pt x="183709" y="27117"/>
                  </a:lnTo>
                  <a:lnTo>
                    <a:pt x="228726" y="14757"/>
                  </a:lnTo>
                  <a:lnTo>
                    <a:pt x="276557" y="10470"/>
                  </a:lnTo>
                  <a:lnTo>
                    <a:pt x="3473207" y="10470"/>
                  </a:lnTo>
                  <a:lnTo>
                    <a:pt x="3451377" y="4463"/>
                  </a:lnTo>
                  <a:lnTo>
                    <a:pt x="3401728" y="0"/>
                  </a:lnTo>
                  <a:close/>
                </a:path>
                <a:path extrusionOk="0" h="3678554" w="3678555">
                  <a:moveTo>
                    <a:pt x="3473207" y="10470"/>
                  </a:moveTo>
                  <a:lnTo>
                    <a:pt x="3401728" y="10470"/>
                  </a:lnTo>
                  <a:lnTo>
                    <a:pt x="3449559" y="14757"/>
                  </a:lnTo>
                  <a:lnTo>
                    <a:pt x="3494576" y="27117"/>
                  </a:lnTo>
                  <a:lnTo>
                    <a:pt x="3536029" y="46798"/>
                  </a:lnTo>
                  <a:lnTo>
                    <a:pt x="3573166" y="73049"/>
                  </a:lnTo>
                  <a:lnTo>
                    <a:pt x="3605236" y="105119"/>
                  </a:lnTo>
                  <a:lnTo>
                    <a:pt x="3631487" y="142256"/>
                  </a:lnTo>
                  <a:lnTo>
                    <a:pt x="3651168" y="183709"/>
                  </a:lnTo>
                  <a:lnTo>
                    <a:pt x="3663528" y="228726"/>
                  </a:lnTo>
                  <a:lnTo>
                    <a:pt x="3667815" y="276557"/>
                  </a:lnTo>
                  <a:lnTo>
                    <a:pt x="3667815" y="3401728"/>
                  </a:lnTo>
                  <a:lnTo>
                    <a:pt x="3663528" y="3449559"/>
                  </a:lnTo>
                  <a:lnTo>
                    <a:pt x="3651168" y="3494576"/>
                  </a:lnTo>
                  <a:lnTo>
                    <a:pt x="3631487" y="3536029"/>
                  </a:lnTo>
                  <a:lnTo>
                    <a:pt x="3605236" y="3573166"/>
                  </a:lnTo>
                  <a:lnTo>
                    <a:pt x="3573166" y="3605236"/>
                  </a:lnTo>
                  <a:lnTo>
                    <a:pt x="3536029" y="3631487"/>
                  </a:lnTo>
                  <a:lnTo>
                    <a:pt x="3494576" y="3651168"/>
                  </a:lnTo>
                  <a:lnTo>
                    <a:pt x="3449559" y="3663528"/>
                  </a:lnTo>
                  <a:lnTo>
                    <a:pt x="3401728" y="3667815"/>
                  </a:lnTo>
                  <a:lnTo>
                    <a:pt x="3473207" y="3667815"/>
                  </a:lnTo>
                  <a:lnTo>
                    <a:pt x="3541205" y="3640474"/>
                  </a:lnTo>
                  <a:lnTo>
                    <a:pt x="3579812" y="3613164"/>
                  </a:lnTo>
                  <a:lnTo>
                    <a:pt x="3613164" y="3579812"/>
                  </a:lnTo>
                  <a:lnTo>
                    <a:pt x="3640474" y="3541205"/>
                  </a:lnTo>
                  <a:lnTo>
                    <a:pt x="3660956" y="3498131"/>
                  </a:lnTo>
                  <a:lnTo>
                    <a:pt x="3673822" y="3451377"/>
                  </a:lnTo>
                  <a:lnTo>
                    <a:pt x="3678285" y="3401728"/>
                  </a:lnTo>
                  <a:lnTo>
                    <a:pt x="3678285" y="276557"/>
                  </a:lnTo>
                  <a:lnTo>
                    <a:pt x="3673822" y="226908"/>
                  </a:lnTo>
                  <a:lnTo>
                    <a:pt x="3660956" y="180154"/>
                  </a:lnTo>
                  <a:lnTo>
                    <a:pt x="3640474" y="137080"/>
                  </a:lnTo>
                  <a:lnTo>
                    <a:pt x="3613164" y="98473"/>
                  </a:lnTo>
                  <a:lnTo>
                    <a:pt x="3579812" y="65121"/>
                  </a:lnTo>
                  <a:lnTo>
                    <a:pt x="3541205" y="37811"/>
                  </a:lnTo>
                  <a:lnTo>
                    <a:pt x="3498131" y="17329"/>
                  </a:lnTo>
                  <a:lnTo>
                    <a:pt x="3473207" y="10470"/>
                  </a:lnTo>
                  <a:close/>
                </a:path>
              </a:pathLst>
            </a:custGeom>
            <a:solidFill>
              <a:srgbClr val="008F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10469821" y="7876053"/>
              <a:ext cx="3657600" cy="587375"/>
            </a:xfrm>
            <a:custGeom>
              <a:rect b="b" l="l" r="r" t="t"/>
              <a:pathLst>
                <a:path extrusionOk="0" h="587375" w="3657600">
                  <a:moveTo>
                    <a:pt x="3657344" y="0"/>
                  </a:moveTo>
                  <a:lnTo>
                    <a:pt x="0" y="0"/>
                  </a:lnTo>
                  <a:lnTo>
                    <a:pt x="0" y="320891"/>
                  </a:lnTo>
                  <a:lnTo>
                    <a:pt x="4286" y="368721"/>
                  </a:lnTo>
                  <a:lnTo>
                    <a:pt x="16646" y="413739"/>
                  </a:lnTo>
                  <a:lnTo>
                    <a:pt x="36327" y="455192"/>
                  </a:lnTo>
                  <a:lnTo>
                    <a:pt x="62578" y="492329"/>
                  </a:lnTo>
                  <a:lnTo>
                    <a:pt x="94648" y="524398"/>
                  </a:lnTo>
                  <a:lnTo>
                    <a:pt x="131785" y="550650"/>
                  </a:lnTo>
                  <a:lnTo>
                    <a:pt x="173238" y="570331"/>
                  </a:lnTo>
                  <a:lnTo>
                    <a:pt x="218255" y="582690"/>
                  </a:lnTo>
                  <a:lnTo>
                    <a:pt x="266075" y="586976"/>
                  </a:lnTo>
                  <a:lnTo>
                    <a:pt x="3391279" y="586976"/>
                  </a:lnTo>
                  <a:lnTo>
                    <a:pt x="3439095" y="582690"/>
                  </a:lnTo>
                  <a:lnTo>
                    <a:pt x="3484110" y="570331"/>
                  </a:lnTo>
                  <a:lnTo>
                    <a:pt x="3525561" y="550650"/>
                  </a:lnTo>
                  <a:lnTo>
                    <a:pt x="3562697" y="524398"/>
                  </a:lnTo>
                  <a:lnTo>
                    <a:pt x="3594766" y="492329"/>
                  </a:lnTo>
                  <a:lnTo>
                    <a:pt x="3621016" y="455192"/>
                  </a:lnTo>
                  <a:lnTo>
                    <a:pt x="3640697" y="413739"/>
                  </a:lnTo>
                  <a:lnTo>
                    <a:pt x="3653057" y="368721"/>
                  </a:lnTo>
                  <a:lnTo>
                    <a:pt x="3657344" y="320891"/>
                  </a:lnTo>
                  <a:lnTo>
                    <a:pt x="3657344" y="0"/>
                  </a:lnTo>
                  <a:close/>
                </a:path>
              </a:pathLst>
            </a:custGeom>
            <a:solidFill>
              <a:srgbClr val="81D26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11774411" y="5099373"/>
              <a:ext cx="1049020" cy="2653665"/>
            </a:xfrm>
            <a:custGeom>
              <a:rect b="b" l="l" r="r" t="t"/>
              <a:pathLst>
                <a:path extrusionOk="0" h="2653665" w="1049020">
                  <a:moveTo>
                    <a:pt x="754380" y="1552206"/>
                  </a:moveTo>
                  <a:lnTo>
                    <a:pt x="749871" y="1500898"/>
                  </a:lnTo>
                  <a:lnTo>
                    <a:pt x="736752" y="1452168"/>
                  </a:lnTo>
                  <a:lnTo>
                    <a:pt x="715556" y="1406931"/>
                  </a:lnTo>
                  <a:lnTo>
                    <a:pt x="696341" y="1379562"/>
                  </a:lnTo>
                  <a:lnTo>
                    <a:pt x="696341" y="1552206"/>
                  </a:lnTo>
                  <a:lnTo>
                    <a:pt x="696341" y="1666709"/>
                  </a:lnTo>
                  <a:lnTo>
                    <a:pt x="696341" y="2566149"/>
                  </a:lnTo>
                  <a:lnTo>
                    <a:pt x="694055" y="2577439"/>
                  </a:lnTo>
                  <a:lnTo>
                    <a:pt x="687832" y="2586659"/>
                  </a:lnTo>
                  <a:lnTo>
                    <a:pt x="678611" y="2592882"/>
                  </a:lnTo>
                  <a:lnTo>
                    <a:pt x="667321" y="2595168"/>
                  </a:lnTo>
                  <a:lnTo>
                    <a:pt x="87045" y="2595168"/>
                  </a:lnTo>
                  <a:lnTo>
                    <a:pt x="75755" y="2592882"/>
                  </a:lnTo>
                  <a:lnTo>
                    <a:pt x="66535" y="2586659"/>
                  </a:lnTo>
                  <a:lnTo>
                    <a:pt x="60312" y="2577439"/>
                  </a:lnTo>
                  <a:lnTo>
                    <a:pt x="58026" y="2566149"/>
                  </a:lnTo>
                  <a:lnTo>
                    <a:pt x="58026" y="2276017"/>
                  </a:lnTo>
                  <a:lnTo>
                    <a:pt x="60312" y="2264727"/>
                  </a:lnTo>
                  <a:lnTo>
                    <a:pt x="66535" y="2255507"/>
                  </a:lnTo>
                  <a:lnTo>
                    <a:pt x="75755" y="2249284"/>
                  </a:lnTo>
                  <a:lnTo>
                    <a:pt x="87045" y="2246998"/>
                  </a:lnTo>
                  <a:lnTo>
                    <a:pt x="667321" y="2246998"/>
                  </a:lnTo>
                  <a:lnTo>
                    <a:pt x="678611" y="2249284"/>
                  </a:lnTo>
                  <a:lnTo>
                    <a:pt x="687832" y="2255507"/>
                  </a:lnTo>
                  <a:lnTo>
                    <a:pt x="694055" y="2264727"/>
                  </a:lnTo>
                  <a:lnTo>
                    <a:pt x="696341" y="2276017"/>
                  </a:lnTo>
                  <a:lnTo>
                    <a:pt x="696341" y="2159952"/>
                  </a:lnTo>
                  <a:lnTo>
                    <a:pt x="694055" y="2171242"/>
                  </a:lnTo>
                  <a:lnTo>
                    <a:pt x="687832" y="2180463"/>
                  </a:lnTo>
                  <a:lnTo>
                    <a:pt x="678611" y="2186686"/>
                  </a:lnTo>
                  <a:lnTo>
                    <a:pt x="667321" y="2188972"/>
                  </a:lnTo>
                  <a:lnTo>
                    <a:pt x="87045" y="2188972"/>
                  </a:lnTo>
                  <a:lnTo>
                    <a:pt x="75755" y="2186686"/>
                  </a:lnTo>
                  <a:lnTo>
                    <a:pt x="66535" y="2180463"/>
                  </a:lnTo>
                  <a:lnTo>
                    <a:pt x="60312" y="2171242"/>
                  </a:lnTo>
                  <a:lnTo>
                    <a:pt x="58026" y="2159952"/>
                  </a:lnTo>
                  <a:lnTo>
                    <a:pt x="58026" y="2101926"/>
                  </a:lnTo>
                  <a:lnTo>
                    <a:pt x="60312" y="2090635"/>
                  </a:lnTo>
                  <a:lnTo>
                    <a:pt x="66535" y="2081415"/>
                  </a:lnTo>
                  <a:lnTo>
                    <a:pt x="75755" y="2075192"/>
                  </a:lnTo>
                  <a:lnTo>
                    <a:pt x="87007" y="2072919"/>
                  </a:lnTo>
                  <a:lnTo>
                    <a:pt x="667321" y="2072919"/>
                  </a:lnTo>
                  <a:lnTo>
                    <a:pt x="678611" y="2075192"/>
                  </a:lnTo>
                  <a:lnTo>
                    <a:pt x="687832" y="2081415"/>
                  </a:lnTo>
                  <a:lnTo>
                    <a:pt x="694055" y="2090635"/>
                  </a:lnTo>
                  <a:lnTo>
                    <a:pt x="696341" y="2101926"/>
                  </a:lnTo>
                  <a:lnTo>
                    <a:pt x="696341" y="1985873"/>
                  </a:lnTo>
                  <a:lnTo>
                    <a:pt x="694055" y="1997151"/>
                  </a:lnTo>
                  <a:lnTo>
                    <a:pt x="687832" y="2006384"/>
                  </a:lnTo>
                  <a:lnTo>
                    <a:pt x="678611" y="2012607"/>
                  </a:lnTo>
                  <a:lnTo>
                    <a:pt x="667321" y="2014880"/>
                  </a:lnTo>
                  <a:lnTo>
                    <a:pt x="87045" y="2014880"/>
                  </a:lnTo>
                  <a:lnTo>
                    <a:pt x="75755" y="2012607"/>
                  </a:lnTo>
                  <a:lnTo>
                    <a:pt x="66535" y="2006384"/>
                  </a:lnTo>
                  <a:lnTo>
                    <a:pt x="60312" y="1997151"/>
                  </a:lnTo>
                  <a:lnTo>
                    <a:pt x="58026" y="1985873"/>
                  </a:lnTo>
                  <a:lnTo>
                    <a:pt x="58026" y="1927834"/>
                  </a:lnTo>
                  <a:lnTo>
                    <a:pt x="60312" y="1916557"/>
                  </a:lnTo>
                  <a:lnTo>
                    <a:pt x="66535" y="1907324"/>
                  </a:lnTo>
                  <a:lnTo>
                    <a:pt x="75755" y="1901101"/>
                  </a:lnTo>
                  <a:lnTo>
                    <a:pt x="87045" y="1898827"/>
                  </a:lnTo>
                  <a:lnTo>
                    <a:pt x="667321" y="1898827"/>
                  </a:lnTo>
                  <a:lnTo>
                    <a:pt x="678611" y="1901101"/>
                  </a:lnTo>
                  <a:lnTo>
                    <a:pt x="687832" y="1907324"/>
                  </a:lnTo>
                  <a:lnTo>
                    <a:pt x="694055" y="1916557"/>
                  </a:lnTo>
                  <a:lnTo>
                    <a:pt x="696341" y="1927834"/>
                  </a:lnTo>
                  <a:lnTo>
                    <a:pt x="696341" y="1811782"/>
                  </a:lnTo>
                  <a:lnTo>
                    <a:pt x="694055" y="1823072"/>
                  </a:lnTo>
                  <a:lnTo>
                    <a:pt x="687832" y="1832292"/>
                  </a:lnTo>
                  <a:lnTo>
                    <a:pt x="678611" y="1838515"/>
                  </a:lnTo>
                  <a:lnTo>
                    <a:pt x="667321" y="1840788"/>
                  </a:lnTo>
                  <a:lnTo>
                    <a:pt x="87045" y="1840788"/>
                  </a:lnTo>
                  <a:lnTo>
                    <a:pt x="75755" y="1838515"/>
                  </a:lnTo>
                  <a:lnTo>
                    <a:pt x="66535" y="1832292"/>
                  </a:lnTo>
                  <a:lnTo>
                    <a:pt x="60312" y="1823072"/>
                  </a:lnTo>
                  <a:lnTo>
                    <a:pt x="58026" y="1811782"/>
                  </a:lnTo>
                  <a:lnTo>
                    <a:pt x="58026" y="1753755"/>
                  </a:lnTo>
                  <a:lnTo>
                    <a:pt x="60312" y="1742465"/>
                  </a:lnTo>
                  <a:lnTo>
                    <a:pt x="66535" y="1733245"/>
                  </a:lnTo>
                  <a:lnTo>
                    <a:pt x="75755" y="1727022"/>
                  </a:lnTo>
                  <a:lnTo>
                    <a:pt x="87045" y="1724736"/>
                  </a:lnTo>
                  <a:lnTo>
                    <a:pt x="667321" y="1724736"/>
                  </a:lnTo>
                  <a:lnTo>
                    <a:pt x="678611" y="1727022"/>
                  </a:lnTo>
                  <a:lnTo>
                    <a:pt x="687832" y="1733245"/>
                  </a:lnTo>
                  <a:lnTo>
                    <a:pt x="694055" y="1742465"/>
                  </a:lnTo>
                  <a:lnTo>
                    <a:pt x="696341" y="1753755"/>
                  </a:lnTo>
                  <a:lnTo>
                    <a:pt x="696341" y="1666709"/>
                  </a:lnTo>
                  <a:lnTo>
                    <a:pt x="667321" y="1666709"/>
                  </a:lnTo>
                  <a:lnTo>
                    <a:pt x="87045" y="1666709"/>
                  </a:lnTo>
                  <a:lnTo>
                    <a:pt x="58026" y="1666709"/>
                  </a:lnTo>
                  <a:lnTo>
                    <a:pt x="58026" y="1552206"/>
                  </a:lnTo>
                  <a:lnTo>
                    <a:pt x="63804" y="1500416"/>
                  </a:lnTo>
                  <a:lnTo>
                    <a:pt x="80518" y="1452257"/>
                  </a:lnTo>
                  <a:lnTo>
                    <a:pt x="107238" y="1409230"/>
                  </a:lnTo>
                  <a:lnTo>
                    <a:pt x="143052" y="1372819"/>
                  </a:lnTo>
                  <a:lnTo>
                    <a:pt x="187007" y="1344510"/>
                  </a:lnTo>
                  <a:lnTo>
                    <a:pt x="193675" y="1339938"/>
                  </a:lnTo>
                  <a:lnTo>
                    <a:pt x="198742" y="1333830"/>
                  </a:lnTo>
                  <a:lnTo>
                    <a:pt x="201968" y="1326565"/>
                  </a:lnTo>
                  <a:lnTo>
                    <a:pt x="203098" y="1318539"/>
                  </a:lnTo>
                  <a:lnTo>
                    <a:pt x="203098" y="1231493"/>
                  </a:lnTo>
                  <a:lnTo>
                    <a:pt x="551268" y="1231493"/>
                  </a:lnTo>
                  <a:lnTo>
                    <a:pt x="551268" y="1318539"/>
                  </a:lnTo>
                  <a:lnTo>
                    <a:pt x="552399" y="1326565"/>
                  </a:lnTo>
                  <a:lnTo>
                    <a:pt x="555625" y="1333830"/>
                  </a:lnTo>
                  <a:lnTo>
                    <a:pt x="560679" y="1339938"/>
                  </a:lnTo>
                  <a:lnTo>
                    <a:pt x="567359" y="1344510"/>
                  </a:lnTo>
                  <a:lnTo>
                    <a:pt x="611314" y="1372819"/>
                  </a:lnTo>
                  <a:lnTo>
                    <a:pt x="647128" y="1409230"/>
                  </a:lnTo>
                  <a:lnTo>
                    <a:pt x="673849" y="1452257"/>
                  </a:lnTo>
                  <a:lnTo>
                    <a:pt x="690562" y="1500416"/>
                  </a:lnTo>
                  <a:lnTo>
                    <a:pt x="696341" y="1552206"/>
                  </a:lnTo>
                  <a:lnTo>
                    <a:pt x="696341" y="1379562"/>
                  </a:lnTo>
                  <a:lnTo>
                    <a:pt x="686879" y="1366075"/>
                  </a:lnTo>
                  <a:lnTo>
                    <a:pt x="651268" y="1330528"/>
                  </a:lnTo>
                  <a:lnTo>
                    <a:pt x="609295" y="1301203"/>
                  </a:lnTo>
                  <a:lnTo>
                    <a:pt x="609295" y="1231493"/>
                  </a:lnTo>
                  <a:lnTo>
                    <a:pt x="620598" y="1229207"/>
                  </a:lnTo>
                  <a:lnTo>
                    <a:pt x="629818" y="1222997"/>
                  </a:lnTo>
                  <a:lnTo>
                    <a:pt x="636028" y="1213777"/>
                  </a:lnTo>
                  <a:lnTo>
                    <a:pt x="638314" y="1202486"/>
                  </a:lnTo>
                  <a:lnTo>
                    <a:pt x="638314" y="1173454"/>
                  </a:lnTo>
                  <a:lnTo>
                    <a:pt x="638314" y="1028395"/>
                  </a:lnTo>
                  <a:lnTo>
                    <a:pt x="638314" y="999375"/>
                  </a:lnTo>
                  <a:lnTo>
                    <a:pt x="636028" y="988072"/>
                  </a:lnTo>
                  <a:lnTo>
                    <a:pt x="629818" y="978852"/>
                  </a:lnTo>
                  <a:lnTo>
                    <a:pt x="620598" y="972642"/>
                  </a:lnTo>
                  <a:lnTo>
                    <a:pt x="609295" y="970368"/>
                  </a:lnTo>
                  <a:lnTo>
                    <a:pt x="580288" y="970368"/>
                  </a:lnTo>
                  <a:lnTo>
                    <a:pt x="580288" y="1028395"/>
                  </a:lnTo>
                  <a:lnTo>
                    <a:pt x="580288" y="1173454"/>
                  </a:lnTo>
                  <a:lnTo>
                    <a:pt x="174078" y="1173454"/>
                  </a:lnTo>
                  <a:lnTo>
                    <a:pt x="174078" y="1028395"/>
                  </a:lnTo>
                  <a:lnTo>
                    <a:pt x="580288" y="1028395"/>
                  </a:lnTo>
                  <a:lnTo>
                    <a:pt x="580288" y="970368"/>
                  </a:lnTo>
                  <a:lnTo>
                    <a:pt x="145072" y="970368"/>
                  </a:lnTo>
                  <a:lnTo>
                    <a:pt x="133769" y="972642"/>
                  </a:lnTo>
                  <a:lnTo>
                    <a:pt x="124548" y="978852"/>
                  </a:lnTo>
                  <a:lnTo>
                    <a:pt x="118325" y="988072"/>
                  </a:lnTo>
                  <a:lnTo>
                    <a:pt x="116052" y="999375"/>
                  </a:lnTo>
                  <a:lnTo>
                    <a:pt x="116052" y="1202486"/>
                  </a:lnTo>
                  <a:lnTo>
                    <a:pt x="118325" y="1213777"/>
                  </a:lnTo>
                  <a:lnTo>
                    <a:pt x="124548" y="1222997"/>
                  </a:lnTo>
                  <a:lnTo>
                    <a:pt x="133769" y="1229207"/>
                  </a:lnTo>
                  <a:lnTo>
                    <a:pt x="145072" y="1231480"/>
                  </a:lnTo>
                  <a:lnTo>
                    <a:pt x="145072" y="1301203"/>
                  </a:lnTo>
                  <a:lnTo>
                    <a:pt x="103098" y="1330528"/>
                  </a:lnTo>
                  <a:lnTo>
                    <a:pt x="67487" y="1366075"/>
                  </a:lnTo>
                  <a:lnTo>
                    <a:pt x="38811" y="1406931"/>
                  </a:lnTo>
                  <a:lnTo>
                    <a:pt x="17627" y="1452168"/>
                  </a:lnTo>
                  <a:lnTo>
                    <a:pt x="4495" y="1500898"/>
                  </a:lnTo>
                  <a:lnTo>
                    <a:pt x="0" y="1552206"/>
                  </a:lnTo>
                  <a:lnTo>
                    <a:pt x="0" y="1695716"/>
                  </a:lnTo>
                  <a:lnTo>
                    <a:pt x="2286" y="1707019"/>
                  </a:lnTo>
                  <a:lnTo>
                    <a:pt x="8496" y="1716239"/>
                  </a:lnTo>
                  <a:lnTo>
                    <a:pt x="9055" y="1716633"/>
                  </a:lnTo>
                  <a:lnTo>
                    <a:pt x="6845" y="1719910"/>
                  </a:lnTo>
                  <a:lnTo>
                    <a:pt x="0" y="1753755"/>
                  </a:lnTo>
                  <a:lnTo>
                    <a:pt x="0" y="1811782"/>
                  </a:lnTo>
                  <a:lnTo>
                    <a:pt x="6845" y="1845627"/>
                  </a:lnTo>
                  <a:lnTo>
                    <a:pt x="23152" y="1869808"/>
                  </a:lnTo>
                  <a:lnTo>
                    <a:pt x="6845" y="1893989"/>
                  </a:lnTo>
                  <a:lnTo>
                    <a:pt x="0" y="1927834"/>
                  </a:lnTo>
                  <a:lnTo>
                    <a:pt x="0" y="1985873"/>
                  </a:lnTo>
                  <a:lnTo>
                    <a:pt x="6845" y="2019719"/>
                  </a:lnTo>
                  <a:lnTo>
                    <a:pt x="23152" y="2043899"/>
                  </a:lnTo>
                  <a:lnTo>
                    <a:pt x="6845" y="2068080"/>
                  </a:lnTo>
                  <a:lnTo>
                    <a:pt x="0" y="2101926"/>
                  </a:lnTo>
                  <a:lnTo>
                    <a:pt x="0" y="2159952"/>
                  </a:lnTo>
                  <a:lnTo>
                    <a:pt x="6845" y="2193798"/>
                  </a:lnTo>
                  <a:lnTo>
                    <a:pt x="23152" y="2217991"/>
                  </a:lnTo>
                  <a:lnTo>
                    <a:pt x="6845" y="2242172"/>
                  </a:lnTo>
                  <a:lnTo>
                    <a:pt x="0" y="2276017"/>
                  </a:lnTo>
                  <a:lnTo>
                    <a:pt x="0" y="2566149"/>
                  </a:lnTo>
                  <a:lnTo>
                    <a:pt x="6845" y="2600007"/>
                  </a:lnTo>
                  <a:lnTo>
                    <a:pt x="25514" y="2627680"/>
                  </a:lnTo>
                  <a:lnTo>
                    <a:pt x="53187" y="2646349"/>
                  </a:lnTo>
                  <a:lnTo>
                    <a:pt x="87045" y="2653195"/>
                  </a:lnTo>
                  <a:lnTo>
                    <a:pt x="667321" y="2653195"/>
                  </a:lnTo>
                  <a:lnTo>
                    <a:pt x="701179" y="2646349"/>
                  </a:lnTo>
                  <a:lnTo>
                    <a:pt x="728853" y="2627680"/>
                  </a:lnTo>
                  <a:lnTo>
                    <a:pt x="747522" y="2600007"/>
                  </a:lnTo>
                  <a:lnTo>
                    <a:pt x="748499" y="2595168"/>
                  </a:lnTo>
                  <a:lnTo>
                    <a:pt x="754367" y="2566149"/>
                  </a:lnTo>
                  <a:lnTo>
                    <a:pt x="754367" y="2276017"/>
                  </a:lnTo>
                  <a:lnTo>
                    <a:pt x="748499" y="2246998"/>
                  </a:lnTo>
                  <a:lnTo>
                    <a:pt x="747522" y="2242172"/>
                  </a:lnTo>
                  <a:lnTo>
                    <a:pt x="731202" y="2217991"/>
                  </a:lnTo>
                  <a:lnTo>
                    <a:pt x="747522" y="2193798"/>
                  </a:lnTo>
                  <a:lnTo>
                    <a:pt x="748499" y="2188972"/>
                  </a:lnTo>
                  <a:lnTo>
                    <a:pt x="754367" y="2159952"/>
                  </a:lnTo>
                  <a:lnTo>
                    <a:pt x="754367" y="2101926"/>
                  </a:lnTo>
                  <a:lnTo>
                    <a:pt x="748499" y="2072906"/>
                  </a:lnTo>
                  <a:lnTo>
                    <a:pt x="747522" y="2068080"/>
                  </a:lnTo>
                  <a:lnTo>
                    <a:pt x="731202" y="2043899"/>
                  </a:lnTo>
                  <a:lnTo>
                    <a:pt x="747522" y="2019719"/>
                  </a:lnTo>
                  <a:lnTo>
                    <a:pt x="748499" y="2014880"/>
                  </a:lnTo>
                  <a:lnTo>
                    <a:pt x="754367" y="1985873"/>
                  </a:lnTo>
                  <a:lnTo>
                    <a:pt x="754367" y="1927834"/>
                  </a:lnTo>
                  <a:lnTo>
                    <a:pt x="748499" y="1898827"/>
                  </a:lnTo>
                  <a:lnTo>
                    <a:pt x="747522" y="1893989"/>
                  </a:lnTo>
                  <a:lnTo>
                    <a:pt x="731202" y="1869808"/>
                  </a:lnTo>
                  <a:lnTo>
                    <a:pt x="747522" y="1845627"/>
                  </a:lnTo>
                  <a:lnTo>
                    <a:pt x="748499" y="1840788"/>
                  </a:lnTo>
                  <a:lnTo>
                    <a:pt x="754367" y="1811782"/>
                  </a:lnTo>
                  <a:lnTo>
                    <a:pt x="754367" y="1753755"/>
                  </a:lnTo>
                  <a:lnTo>
                    <a:pt x="748499" y="1724736"/>
                  </a:lnTo>
                  <a:lnTo>
                    <a:pt x="747522" y="1719910"/>
                  </a:lnTo>
                  <a:lnTo>
                    <a:pt x="745299" y="1716633"/>
                  </a:lnTo>
                  <a:lnTo>
                    <a:pt x="745871" y="1716239"/>
                  </a:lnTo>
                  <a:lnTo>
                    <a:pt x="752094" y="1707019"/>
                  </a:lnTo>
                  <a:lnTo>
                    <a:pt x="754380" y="1695716"/>
                  </a:lnTo>
                  <a:lnTo>
                    <a:pt x="754380" y="1666709"/>
                  </a:lnTo>
                  <a:lnTo>
                    <a:pt x="754380" y="1552206"/>
                  </a:lnTo>
                  <a:close/>
                </a:path>
                <a:path extrusionOk="0" h="2653665" w="1049020">
                  <a:moveTo>
                    <a:pt x="820661" y="65151"/>
                  </a:moveTo>
                  <a:lnTo>
                    <a:pt x="786650" y="36741"/>
                  </a:lnTo>
                  <a:lnTo>
                    <a:pt x="765987" y="38138"/>
                  </a:lnTo>
                  <a:lnTo>
                    <a:pt x="698487" y="43180"/>
                  </a:lnTo>
                  <a:lnTo>
                    <a:pt x="696366" y="42278"/>
                  </a:lnTo>
                  <a:lnTo>
                    <a:pt x="669848" y="2451"/>
                  </a:lnTo>
                  <a:lnTo>
                    <a:pt x="655523" y="0"/>
                  </a:lnTo>
                  <a:lnTo>
                    <a:pt x="641477" y="2349"/>
                  </a:lnTo>
                  <a:lnTo>
                    <a:pt x="629742" y="9232"/>
                  </a:lnTo>
                  <a:lnTo>
                    <a:pt x="620966" y="20243"/>
                  </a:lnTo>
                  <a:lnTo>
                    <a:pt x="615784" y="34963"/>
                  </a:lnTo>
                  <a:lnTo>
                    <a:pt x="614476" y="41732"/>
                  </a:lnTo>
                  <a:lnTo>
                    <a:pt x="612470" y="43307"/>
                  </a:lnTo>
                  <a:lnTo>
                    <a:pt x="584174" y="41059"/>
                  </a:lnTo>
                  <a:lnTo>
                    <a:pt x="511238" y="35953"/>
                  </a:lnTo>
                  <a:lnTo>
                    <a:pt x="503948" y="37833"/>
                  </a:lnTo>
                  <a:lnTo>
                    <a:pt x="497763" y="43726"/>
                  </a:lnTo>
                  <a:lnTo>
                    <a:pt x="491578" y="51663"/>
                  </a:lnTo>
                  <a:lnTo>
                    <a:pt x="488124" y="60858"/>
                  </a:lnTo>
                  <a:lnTo>
                    <a:pt x="487527" y="70599"/>
                  </a:lnTo>
                  <a:lnTo>
                    <a:pt x="489953" y="80200"/>
                  </a:lnTo>
                  <a:lnTo>
                    <a:pt x="495185" y="88861"/>
                  </a:lnTo>
                  <a:lnTo>
                    <a:pt x="502285" y="94945"/>
                  </a:lnTo>
                  <a:lnTo>
                    <a:pt x="511124" y="98336"/>
                  </a:lnTo>
                  <a:lnTo>
                    <a:pt x="521614" y="98983"/>
                  </a:lnTo>
                  <a:lnTo>
                    <a:pt x="564083" y="96100"/>
                  </a:lnTo>
                  <a:lnTo>
                    <a:pt x="613067" y="92417"/>
                  </a:lnTo>
                  <a:lnTo>
                    <a:pt x="615353" y="94094"/>
                  </a:lnTo>
                  <a:lnTo>
                    <a:pt x="614895" y="108661"/>
                  </a:lnTo>
                  <a:lnTo>
                    <a:pt x="614984" y="132511"/>
                  </a:lnTo>
                  <a:lnTo>
                    <a:pt x="615061" y="157200"/>
                  </a:lnTo>
                  <a:lnTo>
                    <a:pt x="614629" y="171792"/>
                  </a:lnTo>
                  <a:lnTo>
                    <a:pt x="616712" y="174028"/>
                  </a:lnTo>
                  <a:lnTo>
                    <a:pt x="655002" y="173672"/>
                  </a:lnTo>
                  <a:lnTo>
                    <a:pt x="693610" y="174053"/>
                  </a:lnTo>
                  <a:lnTo>
                    <a:pt x="696010" y="172046"/>
                  </a:lnTo>
                  <a:lnTo>
                    <a:pt x="695718" y="149098"/>
                  </a:lnTo>
                  <a:lnTo>
                    <a:pt x="695744" y="117309"/>
                  </a:lnTo>
                  <a:lnTo>
                    <a:pt x="695477" y="94399"/>
                  </a:lnTo>
                  <a:lnTo>
                    <a:pt x="697433" y="92379"/>
                  </a:lnTo>
                  <a:lnTo>
                    <a:pt x="725589" y="94653"/>
                  </a:lnTo>
                  <a:lnTo>
                    <a:pt x="796861" y="99809"/>
                  </a:lnTo>
                  <a:lnTo>
                    <a:pt x="804125" y="97853"/>
                  </a:lnTo>
                  <a:lnTo>
                    <a:pt x="810298" y="92036"/>
                  </a:lnTo>
                  <a:lnTo>
                    <a:pt x="816508" y="84086"/>
                  </a:lnTo>
                  <a:lnTo>
                    <a:pt x="820013" y="74891"/>
                  </a:lnTo>
                  <a:lnTo>
                    <a:pt x="820661" y="65151"/>
                  </a:lnTo>
                  <a:close/>
                </a:path>
                <a:path extrusionOk="0" h="2653665" w="1049020">
                  <a:moveTo>
                    <a:pt x="896505" y="413181"/>
                  </a:moveTo>
                  <a:lnTo>
                    <a:pt x="896188" y="327240"/>
                  </a:lnTo>
                  <a:lnTo>
                    <a:pt x="896493" y="241388"/>
                  </a:lnTo>
                  <a:lnTo>
                    <a:pt x="894105" y="239255"/>
                  </a:lnTo>
                  <a:lnTo>
                    <a:pt x="861809" y="239560"/>
                  </a:lnTo>
                  <a:lnTo>
                    <a:pt x="788543" y="239534"/>
                  </a:lnTo>
                  <a:lnTo>
                    <a:pt x="776846" y="239229"/>
                  </a:lnTo>
                  <a:lnTo>
                    <a:pt x="770826" y="237020"/>
                  </a:lnTo>
                  <a:lnTo>
                    <a:pt x="768591" y="231038"/>
                  </a:lnTo>
                  <a:lnTo>
                    <a:pt x="768210" y="219405"/>
                  </a:lnTo>
                  <a:lnTo>
                    <a:pt x="766686" y="206286"/>
                  </a:lnTo>
                  <a:lnTo>
                    <a:pt x="761911" y="197624"/>
                  </a:lnTo>
                  <a:lnTo>
                    <a:pt x="753262" y="192849"/>
                  </a:lnTo>
                  <a:lnTo>
                    <a:pt x="740143" y="191376"/>
                  </a:lnTo>
                  <a:lnTo>
                    <a:pt x="573189" y="191376"/>
                  </a:lnTo>
                  <a:lnTo>
                    <a:pt x="558038" y="192735"/>
                  </a:lnTo>
                  <a:lnTo>
                    <a:pt x="548640" y="197573"/>
                  </a:lnTo>
                  <a:lnTo>
                    <a:pt x="543852" y="207086"/>
                  </a:lnTo>
                  <a:lnTo>
                    <a:pt x="542493" y="222440"/>
                  </a:lnTo>
                  <a:lnTo>
                    <a:pt x="542493" y="223951"/>
                  </a:lnTo>
                  <a:lnTo>
                    <a:pt x="542239" y="225501"/>
                  </a:lnTo>
                  <a:lnTo>
                    <a:pt x="544550" y="237972"/>
                  </a:lnTo>
                  <a:lnTo>
                    <a:pt x="539153" y="240157"/>
                  </a:lnTo>
                  <a:lnTo>
                    <a:pt x="529323" y="239725"/>
                  </a:lnTo>
                  <a:lnTo>
                    <a:pt x="512851" y="239445"/>
                  </a:lnTo>
                  <a:lnTo>
                    <a:pt x="463727" y="244068"/>
                  </a:lnTo>
                  <a:lnTo>
                    <a:pt x="424891" y="254076"/>
                  </a:lnTo>
                  <a:lnTo>
                    <a:pt x="389813" y="270217"/>
                  </a:lnTo>
                  <a:lnTo>
                    <a:pt x="359067" y="293331"/>
                  </a:lnTo>
                  <a:lnTo>
                    <a:pt x="333197" y="324294"/>
                  </a:lnTo>
                  <a:lnTo>
                    <a:pt x="314629" y="359346"/>
                  </a:lnTo>
                  <a:lnTo>
                    <a:pt x="303072" y="396201"/>
                  </a:lnTo>
                  <a:lnTo>
                    <a:pt x="297205" y="434517"/>
                  </a:lnTo>
                  <a:lnTo>
                    <a:pt x="295706" y="473938"/>
                  </a:lnTo>
                  <a:lnTo>
                    <a:pt x="295757" y="481380"/>
                  </a:lnTo>
                  <a:lnTo>
                    <a:pt x="465353" y="481571"/>
                  </a:lnTo>
                  <a:lnTo>
                    <a:pt x="467385" y="479513"/>
                  </a:lnTo>
                  <a:lnTo>
                    <a:pt x="467664" y="472528"/>
                  </a:lnTo>
                  <a:lnTo>
                    <a:pt x="472338" y="447306"/>
                  </a:lnTo>
                  <a:lnTo>
                    <a:pt x="484035" y="429310"/>
                  </a:lnTo>
                  <a:lnTo>
                    <a:pt x="502716" y="418528"/>
                  </a:lnTo>
                  <a:lnTo>
                    <a:pt x="528345" y="414934"/>
                  </a:lnTo>
                  <a:lnTo>
                    <a:pt x="703249" y="414909"/>
                  </a:lnTo>
                  <a:lnTo>
                    <a:pt x="893813" y="415086"/>
                  </a:lnTo>
                  <a:lnTo>
                    <a:pt x="896505" y="413181"/>
                  </a:lnTo>
                  <a:close/>
                </a:path>
                <a:path extrusionOk="0" h="2653665" w="1049020">
                  <a:moveTo>
                    <a:pt x="1049020" y="487375"/>
                  </a:moveTo>
                  <a:lnTo>
                    <a:pt x="1048664" y="441109"/>
                  </a:lnTo>
                  <a:lnTo>
                    <a:pt x="1048689" y="331266"/>
                  </a:lnTo>
                  <a:lnTo>
                    <a:pt x="1048918" y="175729"/>
                  </a:lnTo>
                  <a:lnTo>
                    <a:pt x="1046556" y="173456"/>
                  </a:lnTo>
                  <a:lnTo>
                    <a:pt x="1014539" y="173748"/>
                  </a:lnTo>
                  <a:lnTo>
                    <a:pt x="942162" y="173774"/>
                  </a:lnTo>
                  <a:lnTo>
                    <a:pt x="929957" y="175539"/>
                  </a:lnTo>
                  <a:lnTo>
                    <a:pt x="921270" y="180759"/>
                  </a:lnTo>
                  <a:lnTo>
                    <a:pt x="916076" y="189496"/>
                  </a:lnTo>
                  <a:lnTo>
                    <a:pt x="914349" y="201790"/>
                  </a:lnTo>
                  <a:lnTo>
                    <a:pt x="914323" y="460616"/>
                  </a:lnTo>
                  <a:lnTo>
                    <a:pt x="916012" y="473379"/>
                  </a:lnTo>
                  <a:lnTo>
                    <a:pt x="921181" y="482269"/>
                  </a:lnTo>
                  <a:lnTo>
                    <a:pt x="930008" y="487476"/>
                  </a:lnTo>
                  <a:lnTo>
                    <a:pt x="942670" y="489204"/>
                  </a:lnTo>
                  <a:lnTo>
                    <a:pt x="1013333" y="489191"/>
                  </a:lnTo>
                  <a:lnTo>
                    <a:pt x="1046149" y="489623"/>
                  </a:lnTo>
                  <a:lnTo>
                    <a:pt x="1049020" y="487375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630" name="Google Shape;630;p3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047315" y="5598374"/>
              <a:ext cx="215675" cy="812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35"/>
            <p:cNvSpPr/>
            <p:nvPr/>
          </p:nvSpPr>
          <p:spPr>
            <a:xfrm>
              <a:off x="12020106" y="5714498"/>
              <a:ext cx="266065" cy="325754"/>
            </a:xfrm>
            <a:custGeom>
              <a:rect b="b" l="l" r="r" t="t"/>
              <a:pathLst>
                <a:path extrusionOk="0" h="325754" w="266065">
                  <a:moveTo>
                    <a:pt x="45808" y="17551"/>
                  </a:moveTo>
                  <a:lnTo>
                    <a:pt x="44424" y="17068"/>
                  </a:lnTo>
                  <a:lnTo>
                    <a:pt x="0" y="250748"/>
                  </a:lnTo>
                  <a:lnTo>
                    <a:pt x="1612" y="257200"/>
                  </a:lnTo>
                  <a:lnTo>
                    <a:pt x="18605" y="259219"/>
                  </a:lnTo>
                  <a:lnTo>
                    <a:pt x="21983" y="253961"/>
                  </a:lnTo>
                  <a:lnTo>
                    <a:pt x="22872" y="246659"/>
                  </a:lnTo>
                  <a:lnTo>
                    <a:pt x="45808" y="17551"/>
                  </a:lnTo>
                  <a:close/>
                </a:path>
                <a:path extrusionOk="0" h="325754" w="266065">
                  <a:moveTo>
                    <a:pt x="91643" y="322110"/>
                  </a:moveTo>
                  <a:lnTo>
                    <a:pt x="90093" y="300050"/>
                  </a:lnTo>
                  <a:lnTo>
                    <a:pt x="88722" y="285305"/>
                  </a:lnTo>
                  <a:lnTo>
                    <a:pt x="85750" y="255816"/>
                  </a:lnTo>
                  <a:lnTo>
                    <a:pt x="83388" y="255803"/>
                  </a:lnTo>
                  <a:lnTo>
                    <a:pt x="73215" y="297357"/>
                  </a:lnTo>
                  <a:lnTo>
                    <a:pt x="68465" y="318058"/>
                  </a:lnTo>
                  <a:lnTo>
                    <a:pt x="71577" y="323380"/>
                  </a:lnTo>
                  <a:lnTo>
                    <a:pt x="85788" y="325462"/>
                  </a:lnTo>
                  <a:lnTo>
                    <a:pt x="91643" y="322110"/>
                  </a:lnTo>
                  <a:close/>
                </a:path>
                <a:path extrusionOk="0" h="325754" w="266065">
                  <a:moveTo>
                    <a:pt x="100304" y="214109"/>
                  </a:moveTo>
                  <a:lnTo>
                    <a:pt x="100291" y="33959"/>
                  </a:lnTo>
                  <a:lnTo>
                    <a:pt x="98729" y="34099"/>
                  </a:lnTo>
                  <a:lnTo>
                    <a:pt x="77838" y="212852"/>
                  </a:lnTo>
                  <a:lnTo>
                    <a:pt x="79933" y="219163"/>
                  </a:lnTo>
                  <a:lnTo>
                    <a:pt x="97599" y="220103"/>
                  </a:lnTo>
                  <a:lnTo>
                    <a:pt x="100304" y="214109"/>
                  </a:lnTo>
                  <a:close/>
                </a:path>
                <a:path extrusionOk="0" h="325754" w="266065">
                  <a:moveTo>
                    <a:pt x="168008" y="60172"/>
                  </a:moveTo>
                  <a:lnTo>
                    <a:pt x="167538" y="54813"/>
                  </a:lnTo>
                  <a:lnTo>
                    <a:pt x="154698" y="0"/>
                  </a:lnTo>
                  <a:lnTo>
                    <a:pt x="152654" y="0"/>
                  </a:lnTo>
                  <a:lnTo>
                    <a:pt x="145262" y="56134"/>
                  </a:lnTo>
                  <a:lnTo>
                    <a:pt x="145034" y="61747"/>
                  </a:lnTo>
                  <a:lnTo>
                    <a:pt x="155460" y="67221"/>
                  </a:lnTo>
                  <a:lnTo>
                    <a:pt x="159486" y="66675"/>
                  </a:lnTo>
                  <a:lnTo>
                    <a:pt x="168008" y="60172"/>
                  </a:lnTo>
                  <a:close/>
                </a:path>
                <a:path extrusionOk="0" h="325754" w="266065">
                  <a:moveTo>
                    <a:pt x="183540" y="299339"/>
                  </a:moveTo>
                  <a:lnTo>
                    <a:pt x="161163" y="110604"/>
                  </a:lnTo>
                  <a:lnTo>
                    <a:pt x="159499" y="110693"/>
                  </a:lnTo>
                  <a:lnTo>
                    <a:pt x="159232" y="114363"/>
                  </a:lnTo>
                  <a:lnTo>
                    <a:pt x="161709" y="301066"/>
                  </a:lnTo>
                  <a:lnTo>
                    <a:pt x="163474" y="308102"/>
                  </a:lnTo>
                  <a:lnTo>
                    <a:pt x="182905" y="306857"/>
                  </a:lnTo>
                  <a:lnTo>
                    <a:pt x="183540" y="299339"/>
                  </a:lnTo>
                  <a:close/>
                </a:path>
                <a:path extrusionOk="0" h="325754" w="266065">
                  <a:moveTo>
                    <a:pt x="265544" y="284746"/>
                  </a:moveTo>
                  <a:lnTo>
                    <a:pt x="264439" y="277583"/>
                  </a:lnTo>
                  <a:lnTo>
                    <a:pt x="215811" y="29718"/>
                  </a:lnTo>
                  <a:lnTo>
                    <a:pt x="214414" y="29895"/>
                  </a:lnTo>
                  <a:lnTo>
                    <a:pt x="214630" y="37338"/>
                  </a:lnTo>
                  <a:lnTo>
                    <a:pt x="244221" y="288544"/>
                  </a:lnTo>
                  <a:lnTo>
                    <a:pt x="247942" y="293192"/>
                  </a:lnTo>
                  <a:lnTo>
                    <a:pt x="264185" y="290918"/>
                  </a:lnTo>
                  <a:lnTo>
                    <a:pt x="265544" y="284746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</p:grpSp>
      <p:grpSp>
        <p:nvGrpSpPr>
          <p:cNvPr id="632" name="Google Shape;632;p35"/>
          <p:cNvGrpSpPr/>
          <p:nvPr/>
        </p:nvGrpSpPr>
        <p:grpSpPr>
          <a:xfrm>
            <a:off x="6701408" y="2180864"/>
            <a:ext cx="1673007" cy="1673006"/>
            <a:chOff x="14734846" y="4795215"/>
            <a:chExt cx="3678555" cy="3678554"/>
          </a:xfrm>
        </p:grpSpPr>
        <p:sp>
          <p:nvSpPr>
            <p:cNvPr id="633" name="Google Shape;633;p35"/>
            <p:cNvSpPr/>
            <p:nvPr/>
          </p:nvSpPr>
          <p:spPr>
            <a:xfrm>
              <a:off x="14740082" y="4800451"/>
              <a:ext cx="3668394" cy="3668395"/>
            </a:xfrm>
            <a:custGeom>
              <a:rect b="b" l="l" r="r" t="t"/>
              <a:pathLst>
                <a:path extrusionOk="0" h="3668395" w="3668394">
                  <a:moveTo>
                    <a:pt x="3396503" y="0"/>
                  </a:moveTo>
                  <a:lnTo>
                    <a:pt x="271321" y="0"/>
                  </a:lnTo>
                  <a:lnTo>
                    <a:pt x="222614" y="4379"/>
                  </a:lnTo>
                  <a:lnTo>
                    <a:pt x="176744" y="17002"/>
                  </a:lnTo>
                  <a:lnTo>
                    <a:pt x="134486" y="37096"/>
                  </a:lnTo>
                  <a:lnTo>
                    <a:pt x="96610" y="63890"/>
                  </a:lnTo>
                  <a:lnTo>
                    <a:pt x="63890" y="96610"/>
                  </a:lnTo>
                  <a:lnTo>
                    <a:pt x="37096" y="134486"/>
                  </a:lnTo>
                  <a:lnTo>
                    <a:pt x="17002" y="176744"/>
                  </a:lnTo>
                  <a:lnTo>
                    <a:pt x="4379" y="222614"/>
                  </a:lnTo>
                  <a:lnTo>
                    <a:pt x="0" y="271321"/>
                  </a:lnTo>
                  <a:lnTo>
                    <a:pt x="0" y="3396493"/>
                  </a:lnTo>
                  <a:lnTo>
                    <a:pt x="4379" y="3445200"/>
                  </a:lnTo>
                  <a:lnTo>
                    <a:pt x="17002" y="3491070"/>
                  </a:lnTo>
                  <a:lnTo>
                    <a:pt x="37096" y="3533328"/>
                  </a:lnTo>
                  <a:lnTo>
                    <a:pt x="63890" y="3571204"/>
                  </a:lnTo>
                  <a:lnTo>
                    <a:pt x="96610" y="3603924"/>
                  </a:lnTo>
                  <a:lnTo>
                    <a:pt x="134486" y="3630718"/>
                  </a:lnTo>
                  <a:lnTo>
                    <a:pt x="176744" y="3650812"/>
                  </a:lnTo>
                  <a:lnTo>
                    <a:pt x="222614" y="3663435"/>
                  </a:lnTo>
                  <a:lnTo>
                    <a:pt x="271321" y="3667815"/>
                  </a:lnTo>
                  <a:lnTo>
                    <a:pt x="3396503" y="3667815"/>
                  </a:lnTo>
                  <a:lnTo>
                    <a:pt x="3445211" y="3663435"/>
                  </a:lnTo>
                  <a:lnTo>
                    <a:pt x="3491080" y="3650812"/>
                  </a:lnTo>
                  <a:lnTo>
                    <a:pt x="3533338" y="3630718"/>
                  </a:lnTo>
                  <a:lnTo>
                    <a:pt x="3571214" y="3603924"/>
                  </a:lnTo>
                  <a:lnTo>
                    <a:pt x="3603935" y="3571204"/>
                  </a:lnTo>
                  <a:lnTo>
                    <a:pt x="3630729" y="3533328"/>
                  </a:lnTo>
                  <a:lnTo>
                    <a:pt x="3650823" y="3491070"/>
                  </a:lnTo>
                  <a:lnTo>
                    <a:pt x="3663446" y="3445200"/>
                  </a:lnTo>
                  <a:lnTo>
                    <a:pt x="3667825" y="3396493"/>
                  </a:lnTo>
                  <a:lnTo>
                    <a:pt x="3667825" y="271321"/>
                  </a:lnTo>
                  <a:lnTo>
                    <a:pt x="3663446" y="222614"/>
                  </a:lnTo>
                  <a:lnTo>
                    <a:pt x="3650823" y="176744"/>
                  </a:lnTo>
                  <a:lnTo>
                    <a:pt x="3630729" y="134486"/>
                  </a:lnTo>
                  <a:lnTo>
                    <a:pt x="3603935" y="96610"/>
                  </a:lnTo>
                  <a:lnTo>
                    <a:pt x="3571214" y="63890"/>
                  </a:lnTo>
                  <a:lnTo>
                    <a:pt x="3533338" y="37096"/>
                  </a:lnTo>
                  <a:lnTo>
                    <a:pt x="3491080" y="17002"/>
                  </a:lnTo>
                  <a:lnTo>
                    <a:pt x="3445211" y="4379"/>
                  </a:lnTo>
                  <a:lnTo>
                    <a:pt x="33965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14734846" y="4795215"/>
              <a:ext cx="3678555" cy="3678554"/>
            </a:xfrm>
            <a:custGeom>
              <a:rect b="b" l="l" r="r" t="t"/>
              <a:pathLst>
                <a:path extrusionOk="0" h="3678554" w="3678555">
                  <a:moveTo>
                    <a:pt x="3401728" y="0"/>
                  </a:moveTo>
                  <a:lnTo>
                    <a:pt x="276557" y="0"/>
                  </a:lnTo>
                  <a:lnTo>
                    <a:pt x="226911" y="4463"/>
                  </a:lnTo>
                  <a:lnTo>
                    <a:pt x="180158" y="17329"/>
                  </a:lnTo>
                  <a:lnTo>
                    <a:pt x="137084" y="37811"/>
                  </a:lnTo>
                  <a:lnTo>
                    <a:pt x="98478" y="65121"/>
                  </a:lnTo>
                  <a:lnTo>
                    <a:pt x="65125" y="98473"/>
                  </a:lnTo>
                  <a:lnTo>
                    <a:pt x="37813" y="137080"/>
                  </a:lnTo>
                  <a:lnTo>
                    <a:pt x="17330" y="180154"/>
                  </a:lnTo>
                  <a:lnTo>
                    <a:pt x="4463" y="226908"/>
                  </a:lnTo>
                  <a:lnTo>
                    <a:pt x="0" y="276557"/>
                  </a:lnTo>
                  <a:lnTo>
                    <a:pt x="0" y="3401728"/>
                  </a:lnTo>
                  <a:lnTo>
                    <a:pt x="4463" y="3451377"/>
                  </a:lnTo>
                  <a:lnTo>
                    <a:pt x="17330" y="3498131"/>
                  </a:lnTo>
                  <a:lnTo>
                    <a:pt x="37813" y="3541205"/>
                  </a:lnTo>
                  <a:lnTo>
                    <a:pt x="65125" y="3579812"/>
                  </a:lnTo>
                  <a:lnTo>
                    <a:pt x="98478" y="3613164"/>
                  </a:lnTo>
                  <a:lnTo>
                    <a:pt x="137084" y="3640474"/>
                  </a:lnTo>
                  <a:lnTo>
                    <a:pt x="180158" y="3660956"/>
                  </a:lnTo>
                  <a:lnTo>
                    <a:pt x="226911" y="3673822"/>
                  </a:lnTo>
                  <a:lnTo>
                    <a:pt x="276557" y="3678285"/>
                  </a:lnTo>
                  <a:lnTo>
                    <a:pt x="3401728" y="3678285"/>
                  </a:lnTo>
                  <a:lnTo>
                    <a:pt x="3451377" y="3673822"/>
                  </a:lnTo>
                  <a:lnTo>
                    <a:pt x="3473207" y="3667815"/>
                  </a:lnTo>
                  <a:lnTo>
                    <a:pt x="276557" y="3667815"/>
                  </a:lnTo>
                  <a:lnTo>
                    <a:pt x="228726" y="3663528"/>
                  </a:lnTo>
                  <a:lnTo>
                    <a:pt x="183709" y="3651168"/>
                  </a:lnTo>
                  <a:lnTo>
                    <a:pt x="142256" y="3631487"/>
                  </a:lnTo>
                  <a:lnTo>
                    <a:pt x="105119" y="3605236"/>
                  </a:lnTo>
                  <a:lnTo>
                    <a:pt x="73049" y="3573166"/>
                  </a:lnTo>
                  <a:lnTo>
                    <a:pt x="46798" y="3536029"/>
                  </a:lnTo>
                  <a:lnTo>
                    <a:pt x="27117" y="3494576"/>
                  </a:lnTo>
                  <a:lnTo>
                    <a:pt x="14757" y="3449559"/>
                  </a:lnTo>
                  <a:lnTo>
                    <a:pt x="10470" y="3401728"/>
                  </a:lnTo>
                  <a:lnTo>
                    <a:pt x="10470" y="276557"/>
                  </a:lnTo>
                  <a:lnTo>
                    <a:pt x="14757" y="228726"/>
                  </a:lnTo>
                  <a:lnTo>
                    <a:pt x="27117" y="183709"/>
                  </a:lnTo>
                  <a:lnTo>
                    <a:pt x="46798" y="142256"/>
                  </a:lnTo>
                  <a:lnTo>
                    <a:pt x="73049" y="105119"/>
                  </a:lnTo>
                  <a:lnTo>
                    <a:pt x="105119" y="73049"/>
                  </a:lnTo>
                  <a:lnTo>
                    <a:pt x="142256" y="46798"/>
                  </a:lnTo>
                  <a:lnTo>
                    <a:pt x="183709" y="27117"/>
                  </a:lnTo>
                  <a:lnTo>
                    <a:pt x="228726" y="14757"/>
                  </a:lnTo>
                  <a:lnTo>
                    <a:pt x="276557" y="10470"/>
                  </a:lnTo>
                  <a:lnTo>
                    <a:pt x="3473207" y="10470"/>
                  </a:lnTo>
                  <a:lnTo>
                    <a:pt x="3451377" y="4463"/>
                  </a:lnTo>
                  <a:lnTo>
                    <a:pt x="3401728" y="0"/>
                  </a:lnTo>
                  <a:close/>
                </a:path>
                <a:path extrusionOk="0" h="3678554" w="3678555">
                  <a:moveTo>
                    <a:pt x="3473207" y="10470"/>
                  </a:moveTo>
                  <a:lnTo>
                    <a:pt x="3401728" y="10470"/>
                  </a:lnTo>
                  <a:lnTo>
                    <a:pt x="3449559" y="14757"/>
                  </a:lnTo>
                  <a:lnTo>
                    <a:pt x="3494576" y="27117"/>
                  </a:lnTo>
                  <a:lnTo>
                    <a:pt x="3536029" y="46798"/>
                  </a:lnTo>
                  <a:lnTo>
                    <a:pt x="3573166" y="73049"/>
                  </a:lnTo>
                  <a:lnTo>
                    <a:pt x="3605236" y="105119"/>
                  </a:lnTo>
                  <a:lnTo>
                    <a:pt x="3631487" y="142256"/>
                  </a:lnTo>
                  <a:lnTo>
                    <a:pt x="3651168" y="183709"/>
                  </a:lnTo>
                  <a:lnTo>
                    <a:pt x="3663528" y="228726"/>
                  </a:lnTo>
                  <a:lnTo>
                    <a:pt x="3667815" y="276557"/>
                  </a:lnTo>
                  <a:lnTo>
                    <a:pt x="3667815" y="3401728"/>
                  </a:lnTo>
                  <a:lnTo>
                    <a:pt x="3663528" y="3449559"/>
                  </a:lnTo>
                  <a:lnTo>
                    <a:pt x="3651168" y="3494576"/>
                  </a:lnTo>
                  <a:lnTo>
                    <a:pt x="3631487" y="3536029"/>
                  </a:lnTo>
                  <a:lnTo>
                    <a:pt x="3605236" y="3573166"/>
                  </a:lnTo>
                  <a:lnTo>
                    <a:pt x="3573166" y="3605236"/>
                  </a:lnTo>
                  <a:lnTo>
                    <a:pt x="3536029" y="3631487"/>
                  </a:lnTo>
                  <a:lnTo>
                    <a:pt x="3494576" y="3651168"/>
                  </a:lnTo>
                  <a:lnTo>
                    <a:pt x="3449559" y="3663528"/>
                  </a:lnTo>
                  <a:lnTo>
                    <a:pt x="3401728" y="3667815"/>
                  </a:lnTo>
                  <a:lnTo>
                    <a:pt x="3473207" y="3667815"/>
                  </a:lnTo>
                  <a:lnTo>
                    <a:pt x="3541205" y="3640474"/>
                  </a:lnTo>
                  <a:lnTo>
                    <a:pt x="3579812" y="3613164"/>
                  </a:lnTo>
                  <a:lnTo>
                    <a:pt x="3613164" y="3579812"/>
                  </a:lnTo>
                  <a:lnTo>
                    <a:pt x="3640474" y="3541205"/>
                  </a:lnTo>
                  <a:lnTo>
                    <a:pt x="3660956" y="3498131"/>
                  </a:lnTo>
                  <a:lnTo>
                    <a:pt x="3673822" y="3451377"/>
                  </a:lnTo>
                  <a:lnTo>
                    <a:pt x="3678285" y="3401728"/>
                  </a:lnTo>
                  <a:lnTo>
                    <a:pt x="3678285" y="276557"/>
                  </a:lnTo>
                  <a:lnTo>
                    <a:pt x="3673822" y="226908"/>
                  </a:lnTo>
                  <a:lnTo>
                    <a:pt x="3660956" y="180154"/>
                  </a:lnTo>
                  <a:lnTo>
                    <a:pt x="3640474" y="137080"/>
                  </a:lnTo>
                  <a:lnTo>
                    <a:pt x="3613164" y="98473"/>
                  </a:lnTo>
                  <a:lnTo>
                    <a:pt x="3579812" y="65121"/>
                  </a:lnTo>
                  <a:lnTo>
                    <a:pt x="3541205" y="37811"/>
                  </a:lnTo>
                  <a:lnTo>
                    <a:pt x="3498131" y="17329"/>
                  </a:lnTo>
                  <a:lnTo>
                    <a:pt x="3473207" y="10470"/>
                  </a:lnTo>
                  <a:close/>
                </a:path>
              </a:pathLst>
            </a:custGeom>
            <a:solidFill>
              <a:srgbClr val="008F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14745317" y="7876053"/>
              <a:ext cx="3657600" cy="587375"/>
            </a:xfrm>
            <a:custGeom>
              <a:rect b="b" l="l" r="r" t="t"/>
              <a:pathLst>
                <a:path extrusionOk="0" h="587375" w="3657600">
                  <a:moveTo>
                    <a:pt x="3657354" y="0"/>
                  </a:moveTo>
                  <a:lnTo>
                    <a:pt x="0" y="0"/>
                  </a:lnTo>
                  <a:lnTo>
                    <a:pt x="0" y="320891"/>
                  </a:lnTo>
                  <a:lnTo>
                    <a:pt x="4286" y="368721"/>
                  </a:lnTo>
                  <a:lnTo>
                    <a:pt x="16646" y="413739"/>
                  </a:lnTo>
                  <a:lnTo>
                    <a:pt x="36327" y="455192"/>
                  </a:lnTo>
                  <a:lnTo>
                    <a:pt x="62578" y="492329"/>
                  </a:lnTo>
                  <a:lnTo>
                    <a:pt x="94648" y="524398"/>
                  </a:lnTo>
                  <a:lnTo>
                    <a:pt x="131785" y="550650"/>
                  </a:lnTo>
                  <a:lnTo>
                    <a:pt x="173238" y="570331"/>
                  </a:lnTo>
                  <a:lnTo>
                    <a:pt x="218255" y="582690"/>
                  </a:lnTo>
                  <a:lnTo>
                    <a:pt x="266075" y="586976"/>
                  </a:lnTo>
                  <a:lnTo>
                    <a:pt x="3391279" y="586976"/>
                  </a:lnTo>
                  <a:lnTo>
                    <a:pt x="3439095" y="582690"/>
                  </a:lnTo>
                  <a:lnTo>
                    <a:pt x="3484111" y="570331"/>
                  </a:lnTo>
                  <a:lnTo>
                    <a:pt x="3525564" y="550650"/>
                  </a:lnTo>
                  <a:lnTo>
                    <a:pt x="3562701" y="524398"/>
                  </a:lnTo>
                  <a:lnTo>
                    <a:pt x="3594772" y="492329"/>
                  </a:lnTo>
                  <a:lnTo>
                    <a:pt x="3621024" y="455192"/>
                  </a:lnTo>
                  <a:lnTo>
                    <a:pt x="3640706" y="413739"/>
                  </a:lnTo>
                  <a:lnTo>
                    <a:pt x="3653067" y="368721"/>
                  </a:lnTo>
                  <a:lnTo>
                    <a:pt x="3657354" y="320891"/>
                  </a:lnTo>
                  <a:lnTo>
                    <a:pt x="3657354" y="0"/>
                  </a:lnTo>
                  <a:close/>
                </a:path>
              </a:pathLst>
            </a:custGeom>
            <a:solidFill>
              <a:srgbClr val="81D26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16064077" y="5099373"/>
              <a:ext cx="1163319" cy="2653665"/>
            </a:xfrm>
            <a:custGeom>
              <a:rect b="b" l="l" r="r" t="t"/>
              <a:pathLst>
                <a:path extrusionOk="0" h="2653665" w="1163319">
                  <a:moveTo>
                    <a:pt x="1012012" y="1176210"/>
                  </a:moveTo>
                  <a:lnTo>
                    <a:pt x="1008595" y="1124318"/>
                  </a:lnTo>
                  <a:lnTo>
                    <a:pt x="998562" y="1074191"/>
                  </a:lnTo>
                  <a:lnTo>
                    <a:pt x="982243" y="1026350"/>
                  </a:lnTo>
                  <a:lnTo>
                    <a:pt x="959942" y="981316"/>
                  </a:lnTo>
                  <a:lnTo>
                    <a:pt x="934161" y="942835"/>
                  </a:lnTo>
                  <a:lnTo>
                    <a:pt x="934161" y="1176210"/>
                  </a:lnTo>
                  <a:lnTo>
                    <a:pt x="934161" y="1329804"/>
                  </a:lnTo>
                  <a:lnTo>
                    <a:pt x="934161" y="2536444"/>
                  </a:lnTo>
                  <a:lnTo>
                    <a:pt x="931087" y="2551569"/>
                  </a:lnTo>
                  <a:lnTo>
                    <a:pt x="922743" y="2563939"/>
                  </a:lnTo>
                  <a:lnTo>
                    <a:pt x="910374" y="2572283"/>
                  </a:lnTo>
                  <a:lnTo>
                    <a:pt x="895235" y="2575344"/>
                  </a:lnTo>
                  <a:lnTo>
                    <a:pt x="116763" y="2575344"/>
                  </a:lnTo>
                  <a:lnTo>
                    <a:pt x="101638" y="2572283"/>
                  </a:lnTo>
                  <a:lnTo>
                    <a:pt x="89268" y="2563939"/>
                  </a:lnTo>
                  <a:lnTo>
                    <a:pt x="80911" y="2551569"/>
                  </a:lnTo>
                  <a:lnTo>
                    <a:pt x="77851" y="2536444"/>
                  </a:lnTo>
                  <a:lnTo>
                    <a:pt x="77851" y="2147201"/>
                  </a:lnTo>
                  <a:lnTo>
                    <a:pt x="80911" y="2132050"/>
                  </a:lnTo>
                  <a:lnTo>
                    <a:pt x="89268" y="2119680"/>
                  </a:lnTo>
                  <a:lnTo>
                    <a:pt x="101638" y="2111337"/>
                  </a:lnTo>
                  <a:lnTo>
                    <a:pt x="116763" y="2108276"/>
                  </a:lnTo>
                  <a:lnTo>
                    <a:pt x="895235" y="2108276"/>
                  </a:lnTo>
                  <a:lnTo>
                    <a:pt x="910374" y="2111337"/>
                  </a:lnTo>
                  <a:lnTo>
                    <a:pt x="922743" y="2119680"/>
                  </a:lnTo>
                  <a:lnTo>
                    <a:pt x="931087" y="2132050"/>
                  </a:lnTo>
                  <a:lnTo>
                    <a:pt x="934161" y="2147201"/>
                  </a:lnTo>
                  <a:lnTo>
                    <a:pt x="934161" y="1991499"/>
                  </a:lnTo>
                  <a:lnTo>
                    <a:pt x="931087" y="2006650"/>
                  </a:lnTo>
                  <a:lnTo>
                    <a:pt x="922743" y="2019020"/>
                  </a:lnTo>
                  <a:lnTo>
                    <a:pt x="910374" y="2027364"/>
                  </a:lnTo>
                  <a:lnTo>
                    <a:pt x="895235" y="2030425"/>
                  </a:lnTo>
                  <a:lnTo>
                    <a:pt x="116763" y="2030425"/>
                  </a:lnTo>
                  <a:lnTo>
                    <a:pt x="101638" y="2027364"/>
                  </a:lnTo>
                  <a:lnTo>
                    <a:pt x="89268" y="2019020"/>
                  </a:lnTo>
                  <a:lnTo>
                    <a:pt x="80911" y="2006650"/>
                  </a:lnTo>
                  <a:lnTo>
                    <a:pt x="77851" y="1991499"/>
                  </a:lnTo>
                  <a:lnTo>
                    <a:pt x="77851" y="1913661"/>
                  </a:lnTo>
                  <a:lnTo>
                    <a:pt x="80911" y="1898510"/>
                  </a:lnTo>
                  <a:lnTo>
                    <a:pt x="89268" y="1886140"/>
                  </a:lnTo>
                  <a:lnTo>
                    <a:pt x="101638" y="1877796"/>
                  </a:lnTo>
                  <a:lnTo>
                    <a:pt x="116763" y="1874735"/>
                  </a:lnTo>
                  <a:lnTo>
                    <a:pt x="895235" y="1874735"/>
                  </a:lnTo>
                  <a:lnTo>
                    <a:pt x="910374" y="1877796"/>
                  </a:lnTo>
                  <a:lnTo>
                    <a:pt x="922743" y="1886140"/>
                  </a:lnTo>
                  <a:lnTo>
                    <a:pt x="931087" y="1898510"/>
                  </a:lnTo>
                  <a:lnTo>
                    <a:pt x="934161" y="1913661"/>
                  </a:lnTo>
                  <a:lnTo>
                    <a:pt x="934161" y="1757959"/>
                  </a:lnTo>
                  <a:lnTo>
                    <a:pt x="931087" y="1773110"/>
                  </a:lnTo>
                  <a:lnTo>
                    <a:pt x="922743" y="1785480"/>
                  </a:lnTo>
                  <a:lnTo>
                    <a:pt x="910374" y="1793824"/>
                  </a:lnTo>
                  <a:lnTo>
                    <a:pt x="895235" y="1796884"/>
                  </a:lnTo>
                  <a:lnTo>
                    <a:pt x="116763" y="1796884"/>
                  </a:lnTo>
                  <a:lnTo>
                    <a:pt x="101638" y="1793824"/>
                  </a:lnTo>
                  <a:lnTo>
                    <a:pt x="89268" y="1785480"/>
                  </a:lnTo>
                  <a:lnTo>
                    <a:pt x="80911" y="1773110"/>
                  </a:lnTo>
                  <a:lnTo>
                    <a:pt x="77851" y="1757959"/>
                  </a:lnTo>
                  <a:lnTo>
                    <a:pt x="77851" y="1680121"/>
                  </a:lnTo>
                  <a:lnTo>
                    <a:pt x="80911" y="1664982"/>
                  </a:lnTo>
                  <a:lnTo>
                    <a:pt x="89268" y="1652600"/>
                  </a:lnTo>
                  <a:lnTo>
                    <a:pt x="101638" y="1644256"/>
                  </a:lnTo>
                  <a:lnTo>
                    <a:pt x="116763" y="1641195"/>
                  </a:lnTo>
                  <a:lnTo>
                    <a:pt x="895235" y="1641195"/>
                  </a:lnTo>
                  <a:lnTo>
                    <a:pt x="910374" y="1644256"/>
                  </a:lnTo>
                  <a:lnTo>
                    <a:pt x="922743" y="1652600"/>
                  </a:lnTo>
                  <a:lnTo>
                    <a:pt x="931087" y="1664982"/>
                  </a:lnTo>
                  <a:lnTo>
                    <a:pt x="934161" y="1680121"/>
                  </a:lnTo>
                  <a:lnTo>
                    <a:pt x="934161" y="1524431"/>
                  </a:lnTo>
                  <a:lnTo>
                    <a:pt x="931087" y="1539570"/>
                  </a:lnTo>
                  <a:lnTo>
                    <a:pt x="922743" y="1551940"/>
                  </a:lnTo>
                  <a:lnTo>
                    <a:pt x="910374" y="1560283"/>
                  </a:lnTo>
                  <a:lnTo>
                    <a:pt x="895235" y="1563344"/>
                  </a:lnTo>
                  <a:lnTo>
                    <a:pt x="116763" y="1563344"/>
                  </a:lnTo>
                  <a:lnTo>
                    <a:pt x="101638" y="1560283"/>
                  </a:lnTo>
                  <a:lnTo>
                    <a:pt x="89268" y="1551940"/>
                  </a:lnTo>
                  <a:lnTo>
                    <a:pt x="80911" y="1539570"/>
                  </a:lnTo>
                  <a:lnTo>
                    <a:pt x="77851" y="1524431"/>
                  </a:lnTo>
                  <a:lnTo>
                    <a:pt x="77851" y="1446580"/>
                  </a:lnTo>
                  <a:lnTo>
                    <a:pt x="80911" y="1431442"/>
                  </a:lnTo>
                  <a:lnTo>
                    <a:pt x="89268" y="1419059"/>
                  </a:lnTo>
                  <a:lnTo>
                    <a:pt x="101638" y="1410716"/>
                  </a:lnTo>
                  <a:lnTo>
                    <a:pt x="116763" y="1407655"/>
                  </a:lnTo>
                  <a:lnTo>
                    <a:pt x="895235" y="1407655"/>
                  </a:lnTo>
                  <a:lnTo>
                    <a:pt x="910374" y="1410716"/>
                  </a:lnTo>
                  <a:lnTo>
                    <a:pt x="922743" y="1419059"/>
                  </a:lnTo>
                  <a:lnTo>
                    <a:pt x="931087" y="1431442"/>
                  </a:lnTo>
                  <a:lnTo>
                    <a:pt x="934161" y="1446580"/>
                  </a:lnTo>
                  <a:lnTo>
                    <a:pt x="934161" y="1329804"/>
                  </a:lnTo>
                  <a:lnTo>
                    <a:pt x="895235" y="1329804"/>
                  </a:lnTo>
                  <a:lnTo>
                    <a:pt x="116763" y="1329804"/>
                  </a:lnTo>
                  <a:lnTo>
                    <a:pt x="77851" y="1329804"/>
                  </a:lnTo>
                  <a:lnTo>
                    <a:pt x="77851" y="1176210"/>
                  </a:lnTo>
                  <a:lnTo>
                    <a:pt x="81838" y="1126172"/>
                  </a:lnTo>
                  <a:lnTo>
                    <a:pt x="93484" y="1078331"/>
                  </a:lnTo>
                  <a:lnTo>
                    <a:pt x="112356" y="1033411"/>
                  </a:lnTo>
                  <a:lnTo>
                    <a:pt x="137972" y="992149"/>
                  </a:lnTo>
                  <a:lnTo>
                    <a:pt x="169913" y="955268"/>
                  </a:lnTo>
                  <a:lnTo>
                    <a:pt x="207695" y="923505"/>
                  </a:lnTo>
                  <a:lnTo>
                    <a:pt x="250888" y="897585"/>
                  </a:lnTo>
                  <a:lnTo>
                    <a:pt x="259829" y="891451"/>
                  </a:lnTo>
                  <a:lnTo>
                    <a:pt x="266623" y="883234"/>
                  </a:lnTo>
                  <a:lnTo>
                    <a:pt x="270941" y="873493"/>
                  </a:lnTo>
                  <a:lnTo>
                    <a:pt x="272465" y="862736"/>
                  </a:lnTo>
                  <a:lnTo>
                    <a:pt x="272465" y="745959"/>
                  </a:lnTo>
                  <a:lnTo>
                    <a:pt x="739533" y="745959"/>
                  </a:lnTo>
                  <a:lnTo>
                    <a:pt x="739533" y="862736"/>
                  </a:lnTo>
                  <a:lnTo>
                    <a:pt x="741045" y="873493"/>
                  </a:lnTo>
                  <a:lnTo>
                    <a:pt x="745375" y="883234"/>
                  </a:lnTo>
                  <a:lnTo>
                    <a:pt x="752170" y="891451"/>
                  </a:lnTo>
                  <a:lnTo>
                    <a:pt x="761111" y="897585"/>
                  </a:lnTo>
                  <a:lnTo>
                    <a:pt x="804303" y="923505"/>
                  </a:lnTo>
                  <a:lnTo>
                    <a:pt x="842098" y="955268"/>
                  </a:lnTo>
                  <a:lnTo>
                    <a:pt x="874026" y="992149"/>
                  </a:lnTo>
                  <a:lnTo>
                    <a:pt x="899655" y="1033411"/>
                  </a:lnTo>
                  <a:lnTo>
                    <a:pt x="918527" y="1078331"/>
                  </a:lnTo>
                  <a:lnTo>
                    <a:pt x="930173" y="1126172"/>
                  </a:lnTo>
                  <a:lnTo>
                    <a:pt x="934161" y="1176210"/>
                  </a:lnTo>
                  <a:lnTo>
                    <a:pt x="934161" y="942835"/>
                  </a:lnTo>
                  <a:lnTo>
                    <a:pt x="931989" y="939584"/>
                  </a:lnTo>
                  <a:lnTo>
                    <a:pt x="898690" y="901700"/>
                  </a:lnTo>
                  <a:lnTo>
                    <a:pt x="860386" y="868146"/>
                  </a:lnTo>
                  <a:lnTo>
                    <a:pt x="817384" y="839470"/>
                  </a:lnTo>
                  <a:lnTo>
                    <a:pt x="817384" y="745959"/>
                  </a:lnTo>
                  <a:lnTo>
                    <a:pt x="832535" y="742899"/>
                  </a:lnTo>
                  <a:lnTo>
                    <a:pt x="844905" y="734568"/>
                  </a:lnTo>
                  <a:lnTo>
                    <a:pt x="853249" y="722198"/>
                  </a:lnTo>
                  <a:lnTo>
                    <a:pt x="856310" y="707034"/>
                  </a:lnTo>
                  <a:lnTo>
                    <a:pt x="856310" y="668121"/>
                  </a:lnTo>
                  <a:lnTo>
                    <a:pt x="856310" y="473494"/>
                  </a:lnTo>
                  <a:lnTo>
                    <a:pt x="856310" y="434581"/>
                  </a:lnTo>
                  <a:lnTo>
                    <a:pt x="853249" y="419417"/>
                  </a:lnTo>
                  <a:lnTo>
                    <a:pt x="844905" y="407047"/>
                  </a:lnTo>
                  <a:lnTo>
                    <a:pt x="832535" y="398703"/>
                  </a:lnTo>
                  <a:lnTo>
                    <a:pt x="817384" y="395643"/>
                  </a:lnTo>
                  <a:lnTo>
                    <a:pt x="778471" y="395643"/>
                  </a:lnTo>
                  <a:lnTo>
                    <a:pt x="778471" y="473494"/>
                  </a:lnTo>
                  <a:lnTo>
                    <a:pt x="778471" y="668121"/>
                  </a:lnTo>
                  <a:lnTo>
                    <a:pt x="233540" y="668121"/>
                  </a:lnTo>
                  <a:lnTo>
                    <a:pt x="233540" y="473494"/>
                  </a:lnTo>
                  <a:lnTo>
                    <a:pt x="778471" y="473494"/>
                  </a:lnTo>
                  <a:lnTo>
                    <a:pt x="778471" y="395643"/>
                  </a:lnTo>
                  <a:lnTo>
                    <a:pt x="194614" y="395643"/>
                  </a:lnTo>
                  <a:lnTo>
                    <a:pt x="179463" y="398703"/>
                  </a:lnTo>
                  <a:lnTo>
                    <a:pt x="167093" y="407047"/>
                  </a:lnTo>
                  <a:lnTo>
                    <a:pt x="158750" y="419417"/>
                  </a:lnTo>
                  <a:lnTo>
                    <a:pt x="155689" y="434581"/>
                  </a:lnTo>
                  <a:lnTo>
                    <a:pt x="155689" y="707034"/>
                  </a:lnTo>
                  <a:lnTo>
                    <a:pt x="158750" y="722198"/>
                  </a:lnTo>
                  <a:lnTo>
                    <a:pt x="167093" y="734568"/>
                  </a:lnTo>
                  <a:lnTo>
                    <a:pt x="179463" y="742899"/>
                  </a:lnTo>
                  <a:lnTo>
                    <a:pt x="194614" y="745959"/>
                  </a:lnTo>
                  <a:lnTo>
                    <a:pt x="194614" y="839470"/>
                  </a:lnTo>
                  <a:lnTo>
                    <a:pt x="151612" y="868146"/>
                  </a:lnTo>
                  <a:lnTo>
                    <a:pt x="113309" y="901700"/>
                  </a:lnTo>
                  <a:lnTo>
                    <a:pt x="80022" y="939584"/>
                  </a:lnTo>
                  <a:lnTo>
                    <a:pt x="52070" y="981316"/>
                  </a:lnTo>
                  <a:lnTo>
                    <a:pt x="29768" y="1026350"/>
                  </a:lnTo>
                  <a:lnTo>
                    <a:pt x="13436" y="1074191"/>
                  </a:lnTo>
                  <a:lnTo>
                    <a:pt x="3416" y="1124318"/>
                  </a:lnTo>
                  <a:lnTo>
                    <a:pt x="0" y="1176210"/>
                  </a:lnTo>
                  <a:lnTo>
                    <a:pt x="0" y="1368742"/>
                  </a:lnTo>
                  <a:lnTo>
                    <a:pt x="3060" y="1383893"/>
                  </a:lnTo>
                  <a:lnTo>
                    <a:pt x="11391" y="1396263"/>
                  </a:lnTo>
                  <a:lnTo>
                    <a:pt x="12153" y="1396784"/>
                  </a:lnTo>
                  <a:lnTo>
                    <a:pt x="9194" y="1401165"/>
                  </a:lnTo>
                  <a:lnTo>
                    <a:pt x="12" y="1446580"/>
                  </a:lnTo>
                  <a:lnTo>
                    <a:pt x="12" y="1524431"/>
                  </a:lnTo>
                  <a:lnTo>
                    <a:pt x="9194" y="1569834"/>
                  </a:lnTo>
                  <a:lnTo>
                    <a:pt x="31076" y="1602270"/>
                  </a:lnTo>
                  <a:lnTo>
                    <a:pt x="9194" y="1634705"/>
                  </a:lnTo>
                  <a:lnTo>
                    <a:pt x="12" y="1680121"/>
                  </a:lnTo>
                  <a:lnTo>
                    <a:pt x="12" y="1757959"/>
                  </a:lnTo>
                  <a:lnTo>
                    <a:pt x="9194" y="1803374"/>
                  </a:lnTo>
                  <a:lnTo>
                    <a:pt x="31076" y="1835810"/>
                  </a:lnTo>
                  <a:lnTo>
                    <a:pt x="9194" y="1868246"/>
                  </a:lnTo>
                  <a:lnTo>
                    <a:pt x="12" y="1913661"/>
                  </a:lnTo>
                  <a:lnTo>
                    <a:pt x="12" y="1991499"/>
                  </a:lnTo>
                  <a:lnTo>
                    <a:pt x="9194" y="2036914"/>
                  </a:lnTo>
                  <a:lnTo>
                    <a:pt x="31076" y="2069350"/>
                  </a:lnTo>
                  <a:lnTo>
                    <a:pt x="9194" y="2101786"/>
                  </a:lnTo>
                  <a:lnTo>
                    <a:pt x="12" y="2147201"/>
                  </a:lnTo>
                  <a:lnTo>
                    <a:pt x="12" y="2536444"/>
                  </a:lnTo>
                  <a:lnTo>
                    <a:pt x="9194" y="2581846"/>
                  </a:lnTo>
                  <a:lnTo>
                    <a:pt x="34239" y="2618968"/>
                  </a:lnTo>
                  <a:lnTo>
                    <a:pt x="71361" y="2644013"/>
                  </a:lnTo>
                  <a:lnTo>
                    <a:pt x="116763" y="2653195"/>
                  </a:lnTo>
                  <a:lnTo>
                    <a:pt x="895235" y="2653195"/>
                  </a:lnTo>
                  <a:lnTo>
                    <a:pt x="940650" y="2644013"/>
                  </a:lnTo>
                  <a:lnTo>
                    <a:pt x="977760" y="2618968"/>
                  </a:lnTo>
                  <a:lnTo>
                    <a:pt x="1002817" y="2581846"/>
                  </a:lnTo>
                  <a:lnTo>
                    <a:pt x="1004125" y="2575344"/>
                  </a:lnTo>
                  <a:lnTo>
                    <a:pt x="1012012" y="2536444"/>
                  </a:lnTo>
                  <a:lnTo>
                    <a:pt x="1012012" y="2147201"/>
                  </a:lnTo>
                  <a:lnTo>
                    <a:pt x="1004125" y="2108276"/>
                  </a:lnTo>
                  <a:lnTo>
                    <a:pt x="1002817" y="2101786"/>
                  </a:lnTo>
                  <a:lnTo>
                    <a:pt x="980922" y="2069350"/>
                  </a:lnTo>
                  <a:lnTo>
                    <a:pt x="1002817" y="2036914"/>
                  </a:lnTo>
                  <a:lnTo>
                    <a:pt x="1004125" y="2030425"/>
                  </a:lnTo>
                  <a:lnTo>
                    <a:pt x="1012012" y="1991499"/>
                  </a:lnTo>
                  <a:lnTo>
                    <a:pt x="1012012" y="1913661"/>
                  </a:lnTo>
                  <a:lnTo>
                    <a:pt x="1004125" y="1874735"/>
                  </a:lnTo>
                  <a:lnTo>
                    <a:pt x="1002817" y="1868246"/>
                  </a:lnTo>
                  <a:lnTo>
                    <a:pt x="980922" y="1835810"/>
                  </a:lnTo>
                  <a:lnTo>
                    <a:pt x="1002817" y="1803374"/>
                  </a:lnTo>
                  <a:lnTo>
                    <a:pt x="1004125" y="1796884"/>
                  </a:lnTo>
                  <a:lnTo>
                    <a:pt x="1012012" y="1757959"/>
                  </a:lnTo>
                  <a:lnTo>
                    <a:pt x="1012012" y="1680121"/>
                  </a:lnTo>
                  <a:lnTo>
                    <a:pt x="1004125" y="1641195"/>
                  </a:lnTo>
                  <a:lnTo>
                    <a:pt x="1002817" y="1634705"/>
                  </a:lnTo>
                  <a:lnTo>
                    <a:pt x="980922" y="1602270"/>
                  </a:lnTo>
                  <a:lnTo>
                    <a:pt x="1002817" y="1569834"/>
                  </a:lnTo>
                  <a:lnTo>
                    <a:pt x="1004125" y="1563344"/>
                  </a:lnTo>
                  <a:lnTo>
                    <a:pt x="1012012" y="1524431"/>
                  </a:lnTo>
                  <a:lnTo>
                    <a:pt x="1012012" y="1446580"/>
                  </a:lnTo>
                  <a:lnTo>
                    <a:pt x="1004125" y="1407655"/>
                  </a:lnTo>
                  <a:lnTo>
                    <a:pt x="1002817" y="1401165"/>
                  </a:lnTo>
                  <a:lnTo>
                    <a:pt x="999845" y="1396784"/>
                  </a:lnTo>
                  <a:lnTo>
                    <a:pt x="1000607" y="1396263"/>
                  </a:lnTo>
                  <a:lnTo>
                    <a:pt x="1008951" y="1383893"/>
                  </a:lnTo>
                  <a:lnTo>
                    <a:pt x="1012012" y="1368742"/>
                  </a:lnTo>
                  <a:lnTo>
                    <a:pt x="1012012" y="1329804"/>
                  </a:lnTo>
                  <a:lnTo>
                    <a:pt x="1012012" y="1176210"/>
                  </a:lnTo>
                  <a:close/>
                </a:path>
                <a:path extrusionOk="0" h="2653665" w="1163319">
                  <a:moveTo>
                    <a:pt x="1162913" y="135763"/>
                  </a:moveTo>
                  <a:lnTo>
                    <a:pt x="1143381" y="128104"/>
                  </a:lnTo>
                  <a:lnTo>
                    <a:pt x="1123772" y="121793"/>
                  </a:lnTo>
                  <a:lnTo>
                    <a:pt x="1104049" y="116751"/>
                  </a:lnTo>
                  <a:lnTo>
                    <a:pt x="1084173" y="112915"/>
                  </a:lnTo>
                  <a:lnTo>
                    <a:pt x="1072692" y="109626"/>
                  </a:lnTo>
                  <a:lnTo>
                    <a:pt x="1064577" y="103936"/>
                  </a:lnTo>
                  <a:lnTo>
                    <a:pt x="1059243" y="95592"/>
                  </a:lnTo>
                  <a:lnTo>
                    <a:pt x="1056055" y="84289"/>
                  </a:lnTo>
                  <a:lnTo>
                    <a:pt x="1051826" y="63119"/>
                  </a:lnTo>
                  <a:lnTo>
                    <a:pt x="1047038" y="42049"/>
                  </a:lnTo>
                  <a:lnTo>
                    <a:pt x="1036980" y="0"/>
                  </a:lnTo>
                  <a:lnTo>
                    <a:pt x="1029195" y="22263"/>
                  </a:lnTo>
                  <a:lnTo>
                    <a:pt x="1022591" y="44348"/>
                  </a:lnTo>
                  <a:lnTo>
                    <a:pt x="1017130" y="66357"/>
                  </a:lnTo>
                  <a:lnTo>
                    <a:pt x="1012761" y="88417"/>
                  </a:lnTo>
                  <a:lnTo>
                    <a:pt x="1009688" y="98742"/>
                  </a:lnTo>
                  <a:lnTo>
                    <a:pt x="1004506" y="105841"/>
                  </a:lnTo>
                  <a:lnTo>
                    <a:pt x="997038" y="110439"/>
                  </a:lnTo>
                  <a:lnTo>
                    <a:pt x="987031" y="113271"/>
                  </a:lnTo>
                  <a:lnTo>
                    <a:pt x="965644" y="117729"/>
                  </a:lnTo>
                  <a:lnTo>
                    <a:pt x="944359" y="122694"/>
                  </a:lnTo>
                  <a:lnTo>
                    <a:pt x="901865" y="133057"/>
                  </a:lnTo>
                  <a:lnTo>
                    <a:pt x="902754" y="137223"/>
                  </a:lnTo>
                  <a:lnTo>
                    <a:pt x="942670" y="147713"/>
                  </a:lnTo>
                  <a:lnTo>
                    <a:pt x="962685" y="152590"/>
                  </a:lnTo>
                  <a:lnTo>
                    <a:pt x="982853" y="156527"/>
                  </a:lnTo>
                  <a:lnTo>
                    <a:pt x="996302" y="160401"/>
                  </a:lnTo>
                  <a:lnTo>
                    <a:pt x="1005700" y="167106"/>
                  </a:lnTo>
                  <a:lnTo>
                    <a:pt x="1011745" y="176923"/>
                  </a:lnTo>
                  <a:lnTo>
                    <a:pt x="1015098" y="190119"/>
                  </a:lnTo>
                  <a:lnTo>
                    <a:pt x="1018489" y="209588"/>
                  </a:lnTo>
                  <a:lnTo>
                    <a:pt x="1022515" y="228955"/>
                  </a:lnTo>
                  <a:lnTo>
                    <a:pt x="1031074" y="267614"/>
                  </a:lnTo>
                  <a:lnTo>
                    <a:pt x="1038847" y="246240"/>
                  </a:lnTo>
                  <a:lnTo>
                    <a:pt x="1045514" y="224980"/>
                  </a:lnTo>
                  <a:lnTo>
                    <a:pt x="1051242" y="203733"/>
                  </a:lnTo>
                  <a:lnTo>
                    <a:pt x="1056182" y="182422"/>
                  </a:lnTo>
                  <a:lnTo>
                    <a:pt x="1059243" y="172554"/>
                  </a:lnTo>
                  <a:lnTo>
                    <a:pt x="1064069" y="165087"/>
                  </a:lnTo>
                  <a:lnTo>
                    <a:pt x="1071257" y="159791"/>
                  </a:lnTo>
                  <a:lnTo>
                    <a:pt x="1081430" y="156489"/>
                  </a:lnTo>
                  <a:lnTo>
                    <a:pt x="1101928" y="151955"/>
                  </a:lnTo>
                  <a:lnTo>
                    <a:pt x="1122286" y="146735"/>
                  </a:lnTo>
                  <a:lnTo>
                    <a:pt x="1162913" y="135763"/>
                  </a:lnTo>
                  <a:close/>
                </a:path>
              </a:pathLst>
            </a:custGeom>
            <a:solidFill>
              <a:srgbClr val="3A8B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/>
            </a:p>
          </p:txBody>
        </p:sp>
        <p:pic>
          <p:nvPicPr>
            <p:cNvPr id="637" name="Google Shape;637;p3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5753752" y="5936199"/>
              <a:ext cx="155440" cy="159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8" name="Google Shape;638;p3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7238430" y="5321826"/>
              <a:ext cx="146100" cy="152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9" name="Google Shape;639;p35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6695219" y="5170909"/>
              <a:ext cx="118928" cy="1215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0" name="Google Shape;640;p35"/>
          <p:cNvSpPr txBox="1"/>
          <p:nvPr/>
        </p:nvSpPr>
        <p:spPr>
          <a:xfrm>
            <a:off x="645624" y="3936675"/>
            <a:ext cx="20511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775">
            <a:spAutoFit/>
          </a:bodyPr>
          <a:lstStyle/>
          <a:p>
            <a:pPr indent="0" lvl="0" mar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A8BA6"/>
                </a:solidFill>
                <a:latin typeface="Verdana"/>
                <a:ea typeface="Verdana"/>
                <a:cs typeface="Verdana"/>
                <a:sym typeface="Verdana"/>
              </a:rPr>
              <a:t>Mix A &amp; B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1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Put a few drops of each, </a:t>
            </a:r>
            <a:r>
              <a:rPr b="1"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A</a:t>
            </a:r>
            <a:br>
              <a:rPr b="1"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and </a:t>
            </a:r>
            <a:r>
              <a:rPr b="1"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B,</a:t>
            </a: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 into a glass or plastic container.</a:t>
            </a:r>
            <a:endParaRPr sz="11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41" name="Google Shape;641;p35"/>
          <p:cNvSpPr txBox="1"/>
          <p:nvPr/>
        </p:nvSpPr>
        <p:spPr>
          <a:xfrm>
            <a:off x="2696725" y="3936675"/>
            <a:ext cx="19971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775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A8BA6"/>
                </a:solidFill>
                <a:latin typeface="Verdana"/>
                <a:ea typeface="Verdana"/>
                <a:cs typeface="Verdana"/>
                <a:sym typeface="Verdana"/>
              </a:rPr>
              <a:t>Wait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88900" marR="76200" rtl="0" algn="ctr">
              <a:lnSpc>
                <a:spcPct val="101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Set aside for one minute and wait for the</a:t>
            </a:r>
            <a:r>
              <a:rPr lang="en" sz="1100"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solution to turn an amber color.</a:t>
            </a:r>
            <a:endParaRPr sz="11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42" name="Google Shape;642;p35"/>
          <p:cNvSpPr txBox="1"/>
          <p:nvPr/>
        </p:nvSpPr>
        <p:spPr>
          <a:xfrm>
            <a:off x="4693825" y="3936675"/>
            <a:ext cx="17361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775">
            <a:spAutoFit/>
          </a:bodyPr>
          <a:lstStyle/>
          <a:p>
            <a:pPr indent="0" lvl="0" marL="25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A8BA6"/>
                </a:solidFill>
                <a:latin typeface="Verdana"/>
                <a:ea typeface="Verdana"/>
                <a:cs typeface="Verdana"/>
                <a:sym typeface="Verdana"/>
              </a:rPr>
              <a:t>Fill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1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Now, add clean water to fill the rest of the container.</a:t>
            </a:r>
            <a:endParaRPr sz="11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43" name="Google Shape;643;p35"/>
          <p:cNvSpPr txBox="1"/>
          <p:nvPr/>
        </p:nvSpPr>
        <p:spPr>
          <a:xfrm>
            <a:off x="6596500" y="3936675"/>
            <a:ext cx="19971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A8BA6"/>
                </a:solidFill>
                <a:latin typeface="Verdana"/>
                <a:ea typeface="Verdana"/>
                <a:cs typeface="Verdana"/>
                <a:sym typeface="Verdana"/>
              </a:rPr>
              <a:t>Ready To </a:t>
            </a:r>
            <a:r>
              <a:rPr lang="en">
                <a:solidFill>
                  <a:srgbClr val="3A8BA6"/>
                </a:solidFill>
                <a:latin typeface="Verdana"/>
                <a:ea typeface="Verdana"/>
                <a:cs typeface="Verdana"/>
                <a:sym typeface="Verdana"/>
              </a:rPr>
              <a:t>Go!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That’s it! You’re done. </a:t>
            </a:r>
            <a:b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" sz="11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Now you’re ready to sanitize, disinfect and deodorize.</a:t>
            </a:r>
            <a:endParaRPr sz="11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44" name="Google Shape;644;p35"/>
          <p:cNvSpPr txBox="1"/>
          <p:nvPr/>
        </p:nvSpPr>
        <p:spPr>
          <a:xfrm>
            <a:off x="1183650" y="1233875"/>
            <a:ext cx="6822000" cy="8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Create your own custom solution to keep in your car or pocket.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Use the same solution to disinfect your household or business.</a:t>
            </a:r>
            <a:endParaRPr sz="16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B4144"/>
                </a:solidFill>
                <a:latin typeface="Lucida Sans"/>
                <a:ea typeface="Lucida Sans"/>
                <a:cs typeface="Lucida Sans"/>
                <a:sym typeface="Lucida Sans"/>
              </a:rPr>
              <a:t>Sanitize your hands, laptop, countertop, phone, and anywhere you want to kill germs.</a:t>
            </a:r>
            <a:endParaRPr sz="1200"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645" name="Google Shape;645;p3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495125" y="166129"/>
            <a:ext cx="6153315" cy="814878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5"/>
          <p:cNvSpPr txBox="1"/>
          <p:nvPr>
            <p:ph type="title"/>
          </p:nvPr>
        </p:nvSpPr>
        <p:spPr>
          <a:xfrm>
            <a:off x="2253969" y="217974"/>
            <a:ext cx="46362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FFFFFC"/>
                </a:solidFill>
              </a:rPr>
              <a:t>How To Use Our Kits</a:t>
            </a:r>
            <a:endParaRPr sz="4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